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58" r:id="rId5"/>
    <p:sldId id="265" r:id="rId6"/>
    <p:sldId id="264" r:id="rId7"/>
    <p:sldId id="263" r:id="rId8"/>
    <p:sldId id="262" r:id="rId9"/>
    <p:sldId id="261" r:id="rId10"/>
    <p:sldId id="266" r:id="rId11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7C80"/>
    <a:srgbClr val="CC6600"/>
    <a:srgbClr val="663300"/>
    <a:srgbClr val="996633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4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6D89B58-1374-42E5-A073-75DC933A8E6B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896405306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2B71435-7DA1-4368-9429-2B92F783F5CF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510133403"/>
      </p:ext>
    </p:extLst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58F59C5-4E3D-4965-ACDF-4B9D74902367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751144055"/>
      </p:ext>
    </p:extLst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s-ES_tradnl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2C43195-0CF5-415D-9312-4801C14C1AA9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988471311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0B3D9D9-1DB9-4404-9C5E-7CCD4130ECE1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418132780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0C1329A-6C93-42DF-AEC8-64315D1B45A0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077810785"/>
      </p:ext>
    </p:extLst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E08A1C5-D39B-4F1D-9918-84A72EC11C6B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763234669"/>
      </p:ext>
    </p:extLst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83D92D2-AE4B-4F36-93E8-227A82F2B3CF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885251466"/>
      </p:ext>
    </p:extLst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BDC61D4-5ADE-4D9F-A2C6-0CF6E22A11DF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107250934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26ECCC4-894D-4A4B-96D8-BF5B7D6AABDA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3361660663"/>
      </p:ext>
    </p:extLst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ABE9030-6CC2-480E-83A1-D03DE500CB1D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85360576"/>
      </p:ext>
    </p:extLst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FAF674B-0B6D-4026-B7C0-0512E9F0F914}" type="slidenum">
              <a:rPr lang="es-ES" altLang="es-AR"/>
              <a:pPr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1505501828"/>
      </p:ext>
    </p:extLst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2F47"/>
            </a:gs>
            <a:gs pos="50000">
              <a:srgbClr val="006699"/>
            </a:gs>
            <a:gs pos="100000">
              <a:srgbClr val="002F4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título del patrón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texto del patrón</a:t>
            </a:r>
          </a:p>
          <a:p>
            <a:pPr lvl="1"/>
            <a:r>
              <a:rPr lang="es-ES" altLang="es-AR" smtClean="0"/>
              <a:t>Segundo nivel</a:t>
            </a:r>
          </a:p>
          <a:p>
            <a:pPr lvl="2"/>
            <a:r>
              <a:rPr lang="es-ES" altLang="es-AR" smtClean="0"/>
              <a:t>Tercer nivel</a:t>
            </a:r>
          </a:p>
          <a:p>
            <a:pPr lvl="3"/>
            <a:r>
              <a:rPr lang="es-ES" altLang="es-AR" smtClean="0"/>
              <a:t>Cuarto nivel</a:t>
            </a:r>
          </a:p>
          <a:p>
            <a:pPr lvl="4"/>
            <a:r>
              <a:rPr lang="es-ES" altLang="es-AR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C72272-E5BE-4204-8CB3-6B90F719E92A}" type="slidenum">
              <a:rPr lang="es-ES" altLang="es-A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s-ES" altLang="es-AR"/>
          </a:p>
        </p:txBody>
      </p:sp>
    </p:spTree>
    <p:extLst>
      <p:ext uri="{BB962C8B-B14F-4D97-AF65-F5344CB8AC3E}">
        <p14:creationId xmlns:p14="http://schemas.microsoft.com/office/powerpoint/2010/main" val="285200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224 Paralelogramo"/>
          <p:cNvSpPr/>
          <p:nvPr/>
        </p:nvSpPr>
        <p:spPr>
          <a:xfrm>
            <a:off x="4589519" y="3998666"/>
            <a:ext cx="6703969" cy="2298281"/>
          </a:xfrm>
          <a:prstGeom prst="parallelogram">
            <a:avLst>
              <a:gd name="adj" fmla="val 148795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bg1">
                <a:lumMod val="65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228" name="227 Conector recto"/>
          <p:cNvCxnSpPr/>
          <p:nvPr/>
        </p:nvCxnSpPr>
        <p:spPr>
          <a:xfrm>
            <a:off x="12762963" y="137778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1" name="230 Grupo"/>
          <p:cNvGrpSpPr/>
          <p:nvPr/>
        </p:nvGrpSpPr>
        <p:grpSpPr>
          <a:xfrm>
            <a:off x="5056293" y="4071618"/>
            <a:ext cx="5773363" cy="2082561"/>
            <a:chOff x="6011921" y="1361605"/>
            <a:chExt cx="5773363" cy="2082561"/>
          </a:xfrm>
        </p:grpSpPr>
        <p:grpSp>
          <p:nvGrpSpPr>
            <p:cNvPr id="226" name="225 Grupo"/>
            <p:cNvGrpSpPr/>
            <p:nvPr/>
          </p:nvGrpSpPr>
          <p:grpSpPr>
            <a:xfrm>
              <a:off x="6011921" y="1361605"/>
              <a:ext cx="5773363" cy="2082561"/>
              <a:chOff x="5984474" y="407938"/>
              <a:chExt cx="5773363" cy="2082561"/>
            </a:xfrm>
          </p:grpSpPr>
          <p:sp>
            <p:nvSpPr>
              <p:cNvPr id="107" name="106 Paralelogramo"/>
              <p:cNvSpPr/>
              <p:nvPr/>
            </p:nvSpPr>
            <p:spPr>
              <a:xfrm>
                <a:off x="5984474" y="407938"/>
                <a:ext cx="5773363" cy="2082561"/>
              </a:xfrm>
              <a:prstGeom prst="parallelogram">
                <a:avLst>
                  <a:gd name="adj" fmla="val 148795"/>
                </a:avLst>
              </a:prstGeom>
              <a:solidFill>
                <a:schemeClr val="bg1"/>
              </a:solidFill>
              <a:ln cmpd="tri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108" name="107 Paralelogramo"/>
              <p:cNvSpPr/>
              <p:nvPr/>
            </p:nvSpPr>
            <p:spPr>
              <a:xfrm>
                <a:off x="6460855" y="540913"/>
                <a:ext cx="4872553" cy="1788167"/>
              </a:xfrm>
              <a:prstGeom prst="parallelogram">
                <a:avLst>
                  <a:gd name="adj" fmla="val 148795"/>
                </a:avLst>
              </a:prstGeom>
              <a:noFill/>
              <a:ln cmpd="tri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p:sp>
          <p:nvSpPr>
            <p:cNvPr id="114" name="113 Paralelogramo"/>
            <p:cNvSpPr/>
            <p:nvPr/>
          </p:nvSpPr>
          <p:spPr>
            <a:xfrm>
              <a:off x="6460856" y="1526567"/>
              <a:ext cx="4872553" cy="1788167"/>
            </a:xfrm>
            <a:prstGeom prst="parallelogram">
              <a:avLst>
                <a:gd name="adj" fmla="val 148795"/>
              </a:avLst>
            </a:prstGeom>
            <a:blipFill>
              <a:blip r:embed="rId2"/>
              <a:tile tx="0" ty="0" sx="100000" sy="100000" flip="none" algn="tl"/>
            </a:blipFill>
            <a:ln cmpd="tri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116" name="115 Paralelogramo"/>
          <p:cNvSpPr/>
          <p:nvPr/>
        </p:nvSpPr>
        <p:spPr>
          <a:xfrm>
            <a:off x="5129123" y="4057396"/>
            <a:ext cx="5646339" cy="2082560"/>
          </a:xfrm>
          <a:prstGeom prst="parallelogram">
            <a:avLst>
              <a:gd name="adj" fmla="val 148795"/>
            </a:avLst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grpSp>
        <p:nvGrpSpPr>
          <p:cNvPr id="117" name="116 Grupo"/>
          <p:cNvGrpSpPr/>
          <p:nvPr/>
        </p:nvGrpSpPr>
        <p:grpSpPr>
          <a:xfrm>
            <a:off x="5992525" y="2331938"/>
            <a:ext cx="2729339" cy="2567522"/>
            <a:chOff x="3340979" y="2185837"/>
            <a:chExt cx="2729339" cy="2567522"/>
          </a:xfrm>
        </p:grpSpPr>
        <p:grpSp>
          <p:nvGrpSpPr>
            <p:cNvPr id="118" name="Group 209"/>
            <p:cNvGrpSpPr>
              <a:grpSpLocks/>
            </p:cNvGrpSpPr>
            <p:nvPr/>
          </p:nvGrpSpPr>
          <p:grpSpPr bwMode="auto">
            <a:xfrm>
              <a:off x="3340979" y="2185837"/>
              <a:ext cx="2729339" cy="2567522"/>
              <a:chOff x="884" y="1263"/>
              <a:chExt cx="1089" cy="1003"/>
            </a:xfrm>
          </p:grpSpPr>
          <p:grpSp>
            <p:nvGrpSpPr>
              <p:cNvPr id="122" name="Group 210"/>
              <p:cNvGrpSpPr>
                <a:grpSpLocks/>
              </p:cNvGrpSpPr>
              <p:nvPr/>
            </p:nvGrpSpPr>
            <p:grpSpPr bwMode="auto">
              <a:xfrm>
                <a:off x="884" y="1344"/>
                <a:ext cx="1089" cy="834"/>
                <a:chOff x="566" y="2432"/>
                <a:chExt cx="1089" cy="834"/>
              </a:xfrm>
            </p:grpSpPr>
            <p:sp>
              <p:nvSpPr>
                <p:cNvPr id="125" name="AutoShape 211"/>
                <p:cNvSpPr>
                  <a:spLocks noChangeArrowheads="1"/>
                </p:cNvSpPr>
                <p:nvPr/>
              </p:nvSpPr>
              <p:spPr bwMode="auto">
                <a:xfrm rot="-1970045">
                  <a:off x="566" y="2628"/>
                  <a:ext cx="771" cy="638"/>
                </a:xfrm>
                <a:prstGeom prst="parallelogram">
                  <a:avLst>
                    <a:gd name="adj" fmla="val 63763"/>
                  </a:avLst>
                </a:prstGeom>
                <a:noFill/>
                <a:ln w="76200">
                  <a:solidFill>
                    <a:srgbClr val="6633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s-AR" altLang="es-AR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6" name="AutoShape 212"/>
                <p:cNvSpPr>
                  <a:spLocks noChangeArrowheads="1"/>
                </p:cNvSpPr>
                <p:nvPr/>
              </p:nvSpPr>
              <p:spPr bwMode="auto">
                <a:xfrm rot="-1970045">
                  <a:off x="872" y="2432"/>
                  <a:ext cx="783" cy="638"/>
                </a:xfrm>
                <a:prstGeom prst="parallelogram">
                  <a:avLst>
                    <a:gd name="adj" fmla="val 64756"/>
                  </a:avLst>
                </a:prstGeom>
                <a:noFill/>
                <a:ln w="76200">
                  <a:solidFill>
                    <a:srgbClr val="6633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s-AR" altLang="es-AR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23" name="Line 213"/>
              <p:cNvSpPr>
                <a:spLocks noChangeShapeType="1"/>
              </p:cNvSpPr>
              <p:nvPr/>
            </p:nvSpPr>
            <p:spPr bwMode="auto">
              <a:xfrm>
                <a:off x="1262" y="1495"/>
                <a:ext cx="0" cy="771"/>
              </a:xfrm>
              <a:prstGeom prst="line">
                <a:avLst/>
              </a:prstGeom>
              <a:noFill/>
              <a:ln w="762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24" name="Line 216"/>
              <p:cNvSpPr>
                <a:spLocks noChangeShapeType="1"/>
              </p:cNvSpPr>
              <p:nvPr/>
            </p:nvSpPr>
            <p:spPr bwMode="auto">
              <a:xfrm>
                <a:off x="1580" y="1263"/>
                <a:ext cx="0" cy="771"/>
              </a:xfrm>
              <a:prstGeom prst="line">
                <a:avLst/>
              </a:prstGeom>
              <a:noFill/>
              <a:ln w="762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cxnSp>
          <p:nvCxnSpPr>
            <p:cNvPr id="119" name="118 Conector recto"/>
            <p:cNvCxnSpPr/>
            <p:nvPr/>
          </p:nvCxnSpPr>
          <p:spPr>
            <a:xfrm flipH="1">
              <a:off x="4267737" y="2862077"/>
              <a:ext cx="394416" cy="296940"/>
            </a:xfrm>
            <a:prstGeom prst="line">
              <a:avLst/>
            </a:prstGeom>
            <a:ln w="7620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0" name="Line 216"/>
            <p:cNvSpPr>
              <a:spLocks noChangeShapeType="1"/>
            </p:cNvSpPr>
            <p:nvPr/>
          </p:nvSpPr>
          <p:spPr bwMode="auto">
            <a:xfrm>
              <a:off x="4477824" y="3428994"/>
              <a:ext cx="0" cy="1160618"/>
            </a:xfrm>
            <a:prstGeom prst="line">
              <a:avLst/>
            </a:prstGeom>
            <a:noFill/>
            <a:ln w="762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121" name="120 Conector recto"/>
            <p:cNvCxnSpPr/>
            <p:nvPr/>
          </p:nvCxnSpPr>
          <p:spPr>
            <a:xfrm flipH="1">
              <a:off x="4329984" y="3207662"/>
              <a:ext cx="394416" cy="296940"/>
            </a:xfrm>
            <a:prstGeom prst="line">
              <a:avLst/>
            </a:prstGeom>
            <a:ln w="7620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7" name="Group 209"/>
          <p:cNvGrpSpPr>
            <a:grpSpLocks/>
          </p:cNvGrpSpPr>
          <p:nvPr/>
        </p:nvGrpSpPr>
        <p:grpSpPr bwMode="auto">
          <a:xfrm>
            <a:off x="4395914" y="3379589"/>
            <a:ext cx="2729339" cy="2567522"/>
            <a:chOff x="884" y="1263"/>
            <a:chExt cx="1089" cy="1003"/>
          </a:xfrm>
        </p:grpSpPr>
        <p:grpSp>
          <p:nvGrpSpPr>
            <p:cNvPr id="128" name="Group 210"/>
            <p:cNvGrpSpPr>
              <a:grpSpLocks/>
            </p:cNvGrpSpPr>
            <p:nvPr/>
          </p:nvGrpSpPr>
          <p:grpSpPr bwMode="auto">
            <a:xfrm>
              <a:off x="884" y="1344"/>
              <a:ext cx="1089" cy="834"/>
              <a:chOff x="566" y="2432"/>
              <a:chExt cx="1089" cy="834"/>
            </a:xfrm>
          </p:grpSpPr>
          <p:sp>
            <p:nvSpPr>
              <p:cNvPr id="131" name="AutoShape 211"/>
              <p:cNvSpPr>
                <a:spLocks noChangeArrowheads="1"/>
              </p:cNvSpPr>
              <p:nvPr/>
            </p:nvSpPr>
            <p:spPr bwMode="auto">
              <a:xfrm rot="-1970045">
                <a:off x="566" y="2628"/>
                <a:ext cx="771" cy="638"/>
              </a:xfrm>
              <a:prstGeom prst="parallelogram">
                <a:avLst>
                  <a:gd name="adj" fmla="val 63763"/>
                </a:avLst>
              </a:prstGeom>
              <a:noFill/>
              <a:ln w="76200">
                <a:solidFill>
                  <a:srgbClr val="6633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s-AR" altLang="es-AR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AutoShape 212"/>
              <p:cNvSpPr>
                <a:spLocks noChangeArrowheads="1"/>
              </p:cNvSpPr>
              <p:nvPr/>
            </p:nvSpPr>
            <p:spPr bwMode="auto">
              <a:xfrm rot="-1970045">
                <a:off x="872" y="2432"/>
                <a:ext cx="783" cy="638"/>
              </a:xfrm>
              <a:prstGeom prst="parallelogram">
                <a:avLst>
                  <a:gd name="adj" fmla="val 64756"/>
                </a:avLst>
              </a:prstGeom>
              <a:noFill/>
              <a:ln w="76200">
                <a:solidFill>
                  <a:srgbClr val="6633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s-AR" altLang="es-AR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29" name="Line 213"/>
            <p:cNvSpPr>
              <a:spLocks noChangeShapeType="1"/>
            </p:cNvSpPr>
            <p:nvPr/>
          </p:nvSpPr>
          <p:spPr bwMode="auto">
            <a:xfrm>
              <a:off x="1262" y="1495"/>
              <a:ext cx="0" cy="771"/>
            </a:xfrm>
            <a:prstGeom prst="line">
              <a:avLst/>
            </a:prstGeom>
            <a:noFill/>
            <a:ln w="762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0" name="Line 216"/>
            <p:cNvSpPr>
              <a:spLocks noChangeShapeType="1"/>
            </p:cNvSpPr>
            <p:nvPr/>
          </p:nvSpPr>
          <p:spPr bwMode="auto">
            <a:xfrm>
              <a:off x="1580" y="1263"/>
              <a:ext cx="0" cy="771"/>
            </a:xfrm>
            <a:prstGeom prst="line">
              <a:avLst/>
            </a:prstGeom>
            <a:noFill/>
            <a:ln w="762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33" name="Group 38"/>
          <p:cNvGrpSpPr>
            <a:grpSpLocks/>
          </p:cNvGrpSpPr>
          <p:nvPr/>
        </p:nvGrpSpPr>
        <p:grpSpPr bwMode="auto">
          <a:xfrm>
            <a:off x="8179162" y="2070553"/>
            <a:ext cx="2444738" cy="1962227"/>
            <a:chOff x="2380" y="1207"/>
            <a:chExt cx="953" cy="777"/>
          </a:xfrm>
        </p:grpSpPr>
        <p:sp>
          <p:nvSpPr>
            <p:cNvPr id="134" name="Rectangle 39"/>
            <p:cNvSpPr>
              <a:spLocks noChangeArrowheads="1"/>
            </p:cNvSpPr>
            <p:nvPr/>
          </p:nvSpPr>
          <p:spPr bwMode="auto">
            <a:xfrm>
              <a:off x="2380" y="1212"/>
              <a:ext cx="953" cy="772"/>
            </a:xfrm>
            <a:prstGeom prst="rect">
              <a:avLst/>
            </a:prstGeom>
            <a:noFill/>
            <a:ln w="76200">
              <a:solidFill>
                <a:srgbClr val="8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endParaRPr lang="es-AR" altLang="es-AR" sz="18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5" name="Line 46"/>
            <p:cNvSpPr>
              <a:spLocks noChangeShapeType="1"/>
            </p:cNvSpPr>
            <p:nvPr/>
          </p:nvSpPr>
          <p:spPr bwMode="auto">
            <a:xfrm>
              <a:off x="2612" y="1207"/>
              <a:ext cx="0" cy="772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6" name="Line 47"/>
            <p:cNvSpPr>
              <a:spLocks noChangeShapeType="1"/>
            </p:cNvSpPr>
            <p:nvPr/>
          </p:nvSpPr>
          <p:spPr bwMode="auto">
            <a:xfrm>
              <a:off x="3092" y="1207"/>
              <a:ext cx="0" cy="772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37" name="Line 48"/>
            <p:cNvSpPr>
              <a:spLocks noChangeShapeType="1"/>
            </p:cNvSpPr>
            <p:nvPr/>
          </p:nvSpPr>
          <p:spPr bwMode="auto">
            <a:xfrm>
              <a:off x="2856" y="1207"/>
              <a:ext cx="0" cy="772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38" name="137 Grupo"/>
          <p:cNvGrpSpPr/>
          <p:nvPr/>
        </p:nvGrpSpPr>
        <p:grpSpPr>
          <a:xfrm>
            <a:off x="8441049" y="2317110"/>
            <a:ext cx="2729339" cy="2643387"/>
            <a:chOff x="6158676" y="619985"/>
            <a:chExt cx="2729339" cy="2643387"/>
          </a:xfrm>
        </p:grpSpPr>
        <p:sp>
          <p:nvSpPr>
            <p:cNvPr id="139" name="Line 237"/>
            <p:cNvSpPr>
              <a:spLocks noChangeShapeType="1"/>
            </p:cNvSpPr>
            <p:nvPr/>
          </p:nvSpPr>
          <p:spPr bwMode="auto">
            <a:xfrm flipV="1">
              <a:off x="7535863" y="765176"/>
              <a:ext cx="0" cy="142875"/>
            </a:xfrm>
            <a:prstGeom prst="line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140" name="Group 209"/>
            <p:cNvGrpSpPr>
              <a:grpSpLocks/>
            </p:cNvGrpSpPr>
            <p:nvPr/>
          </p:nvGrpSpPr>
          <p:grpSpPr bwMode="auto">
            <a:xfrm>
              <a:off x="6158676" y="619985"/>
              <a:ext cx="2729339" cy="2639198"/>
              <a:chOff x="884" y="1263"/>
              <a:chExt cx="1089" cy="1031"/>
            </a:xfrm>
          </p:grpSpPr>
          <p:grpSp>
            <p:nvGrpSpPr>
              <p:cNvPr id="148" name="Group 210"/>
              <p:cNvGrpSpPr>
                <a:grpSpLocks/>
              </p:cNvGrpSpPr>
              <p:nvPr/>
            </p:nvGrpSpPr>
            <p:grpSpPr bwMode="auto">
              <a:xfrm>
                <a:off x="884" y="1344"/>
                <a:ext cx="1089" cy="834"/>
                <a:chOff x="566" y="2432"/>
                <a:chExt cx="1089" cy="834"/>
              </a:xfrm>
            </p:grpSpPr>
            <p:sp>
              <p:nvSpPr>
                <p:cNvPr id="151" name="AutoShape 211"/>
                <p:cNvSpPr>
                  <a:spLocks noChangeArrowheads="1"/>
                </p:cNvSpPr>
                <p:nvPr/>
              </p:nvSpPr>
              <p:spPr bwMode="auto">
                <a:xfrm rot="19629955">
                  <a:off x="566" y="2628"/>
                  <a:ext cx="771" cy="638"/>
                </a:xfrm>
                <a:prstGeom prst="parallelogram">
                  <a:avLst>
                    <a:gd name="adj" fmla="val 63763"/>
                  </a:avLst>
                </a:prstGeom>
                <a:noFill/>
                <a:ln w="76200">
                  <a:solidFill>
                    <a:srgbClr val="6633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s-AR" altLang="es-AR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2" name="AutoShape 212"/>
                <p:cNvSpPr>
                  <a:spLocks noChangeArrowheads="1"/>
                </p:cNvSpPr>
                <p:nvPr/>
              </p:nvSpPr>
              <p:spPr bwMode="auto">
                <a:xfrm rot="-1970045">
                  <a:off x="872" y="2432"/>
                  <a:ext cx="783" cy="638"/>
                </a:xfrm>
                <a:prstGeom prst="parallelogram">
                  <a:avLst>
                    <a:gd name="adj" fmla="val 64756"/>
                  </a:avLst>
                </a:prstGeom>
                <a:noFill/>
                <a:ln w="76200">
                  <a:solidFill>
                    <a:srgbClr val="6633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s-AR" altLang="es-AR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49" name="Line 213"/>
              <p:cNvSpPr>
                <a:spLocks noChangeShapeType="1"/>
              </p:cNvSpPr>
              <p:nvPr/>
            </p:nvSpPr>
            <p:spPr bwMode="auto">
              <a:xfrm>
                <a:off x="1164" y="1663"/>
                <a:ext cx="0" cy="631"/>
              </a:xfrm>
              <a:prstGeom prst="line">
                <a:avLst/>
              </a:prstGeom>
              <a:noFill/>
              <a:ln w="762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50" name="Line 216"/>
              <p:cNvSpPr>
                <a:spLocks noChangeShapeType="1"/>
              </p:cNvSpPr>
              <p:nvPr/>
            </p:nvSpPr>
            <p:spPr bwMode="auto">
              <a:xfrm>
                <a:off x="1580" y="1263"/>
                <a:ext cx="0" cy="771"/>
              </a:xfrm>
              <a:prstGeom prst="line">
                <a:avLst/>
              </a:prstGeom>
              <a:noFill/>
              <a:ln w="762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41" name="Line 213"/>
            <p:cNvSpPr>
              <a:spLocks noChangeShapeType="1"/>
            </p:cNvSpPr>
            <p:nvPr/>
          </p:nvSpPr>
          <p:spPr bwMode="auto">
            <a:xfrm>
              <a:off x="7399200" y="1232591"/>
              <a:ext cx="0" cy="1737298"/>
            </a:xfrm>
            <a:prstGeom prst="line">
              <a:avLst/>
            </a:prstGeom>
            <a:noFill/>
            <a:ln w="762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142" name="141 Conector recto"/>
            <p:cNvCxnSpPr/>
            <p:nvPr/>
          </p:nvCxnSpPr>
          <p:spPr>
            <a:xfrm flipH="1">
              <a:off x="6798870" y="1232590"/>
              <a:ext cx="736993" cy="483884"/>
            </a:xfrm>
            <a:prstGeom prst="line">
              <a:avLst/>
            </a:prstGeom>
            <a:ln w="7620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142 Conector recto"/>
            <p:cNvCxnSpPr/>
            <p:nvPr/>
          </p:nvCxnSpPr>
          <p:spPr>
            <a:xfrm flipH="1">
              <a:off x="6905047" y="2340141"/>
              <a:ext cx="494153" cy="308116"/>
            </a:xfrm>
            <a:prstGeom prst="line">
              <a:avLst/>
            </a:prstGeom>
            <a:ln w="7620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Line 213"/>
            <p:cNvSpPr>
              <a:spLocks noChangeShapeType="1"/>
            </p:cNvSpPr>
            <p:nvPr/>
          </p:nvSpPr>
          <p:spPr bwMode="auto">
            <a:xfrm>
              <a:off x="7152123" y="2505309"/>
              <a:ext cx="0" cy="653708"/>
            </a:xfrm>
            <a:prstGeom prst="line">
              <a:avLst/>
            </a:prstGeom>
            <a:noFill/>
            <a:ln w="762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5" name="Line 213"/>
            <p:cNvSpPr>
              <a:spLocks noChangeShapeType="1"/>
            </p:cNvSpPr>
            <p:nvPr/>
          </p:nvSpPr>
          <p:spPr bwMode="auto">
            <a:xfrm>
              <a:off x="7349886" y="2340978"/>
              <a:ext cx="0" cy="653708"/>
            </a:xfrm>
            <a:prstGeom prst="line">
              <a:avLst/>
            </a:prstGeom>
            <a:noFill/>
            <a:ln w="762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6" name="Line 213"/>
            <p:cNvSpPr>
              <a:spLocks noChangeShapeType="1"/>
            </p:cNvSpPr>
            <p:nvPr/>
          </p:nvSpPr>
          <p:spPr bwMode="auto">
            <a:xfrm>
              <a:off x="6905047" y="2609664"/>
              <a:ext cx="0" cy="653708"/>
            </a:xfrm>
            <a:prstGeom prst="line">
              <a:avLst/>
            </a:prstGeom>
            <a:noFill/>
            <a:ln w="762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147" name="146 Conector recto"/>
            <p:cNvCxnSpPr/>
            <p:nvPr/>
          </p:nvCxnSpPr>
          <p:spPr>
            <a:xfrm flipH="1">
              <a:off x="6758503" y="1134508"/>
              <a:ext cx="777360" cy="509414"/>
            </a:xfrm>
            <a:prstGeom prst="line">
              <a:avLst/>
            </a:prstGeom>
            <a:ln w="7620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3" name="Group 209"/>
          <p:cNvGrpSpPr>
            <a:grpSpLocks/>
          </p:cNvGrpSpPr>
          <p:nvPr/>
        </p:nvGrpSpPr>
        <p:grpSpPr bwMode="auto">
          <a:xfrm>
            <a:off x="6906031" y="3377504"/>
            <a:ext cx="2729339" cy="2567522"/>
            <a:chOff x="884" y="1263"/>
            <a:chExt cx="1089" cy="1003"/>
          </a:xfrm>
        </p:grpSpPr>
        <p:grpSp>
          <p:nvGrpSpPr>
            <p:cNvPr id="154" name="Group 210"/>
            <p:cNvGrpSpPr>
              <a:grpSpLocks/>
            </p:cNvGrpSpPr>
            <p:nvPr/>
          </p:nvGrpSpPr>
          <p:grpSpPr bwMode="auto">
            <a:xfrm>
              <a:off x="884" y="1344"/>
              <a:ext cx="1089" cy="834"/>
              <a:chOff x="566" y="2432"/>
              <a:chExt cx="1089" cy="834"/>
            </a:xfrm>
          </p:grpSpPr>
          <p:sp>
            <p:nvSpPr>
              <p:cNvPr id="157" name="AutoShape 211"/>
              <p:cNvSpPr>
                <a:spLocks noChangeArrowheads="1"/>
              </p:cNvSpPr>
              <p:nvPr/>
            </p:nvSpPr>
            <p:spPr bwMode="auto">
              <a:xfrm rot="-1970045">
                <a:off x="566" y="2628"/>
                <a:ext cx="771" cy="638"/>
              </a:xfrm>
              <a:prstGeom prst="parallelogram">
                <a:avLst>
                  <a:gd name="adj" fmla="val 63763"/>
                </a:avLst>
              </a:prstGeom>
              <a:noFill/>
              <a:ln w="76200">
                <a:solidFill>
                  <a:srgbClr val="6633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s-AR" altLang="es-AR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58" name="AutoShape 212"/>
              <p:cNvSpPr>
                <a:spLocks noChangeArrowheads="1"/>
              </p:cNvSpPr>
              <p:nvPr/>
            </p:nvSpPr>
            <p:spPr bwMode="auto">
              <a:xfrm rot="-1970045">
                <a:off x="872" y="2432"/>
                <a:ext cx="783" cy="638"/>
              </a:xfrm>
              <a:prstGeom prst="parallelogram">
                <a:avLst>
                  <a:gd name="adj" fmla="val 64756"/>
                </a:avLst>
              </a:prstGeom>
              <a:noFill/>
              <a:ln w="76200">
                <a:solidFill>
                  <a:srgbClr val="6633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s-AR" altLang="es-AR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55" name="Line 213"/>
            <p:cNvSpPr>
              <a:spLocks noChangeShapeType="1"/>
            </p:cNvSpPr>
            <p:nvPr/>
          </p:nvSpPr>
          <p:spPr bwMode="auto">
            <a:xfrm>
              <a:off x="1262" y="1495"/>
              <a:ext cx="0" cy="771"/>
            </a:xfrm>
            <a:prstGeom prst="line">
              <a:avLst/>
            </a:prstGeom>
            <a:noFill/>
            <a:ln w="762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56" name="Line 216"/>
            <p:cNvSpPr>
              <a:spLocks noChangeShapeType="1"/>
            </p:cNvSpPr>
            <p:nvPr/>
          </p:nvSpPr>
          <p:spPr bwMode="auto">
            <a:xfrm>
              <a:off x="1580" y="1263"/>
              <a:ext cx="0" cy="771"/>
            </a:xfrm>
            <a:prstGeom prst="line">
              <a:avLst/>
            </a:prstGeom>
            <a:noFill/>
            <a:ln w="762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159" name="158 Grupo"/>
          <p:cNvGrpSpPr/>
          <p:nvPr/>
        </p:nvGrpSpPr>
        <p:grpSpPr>
          <a:xfrm>
            <a:off x="4983733" y="4174929"/>
            <a:ext cx="2444738" cy="1979250"/>
            <a:chOff x="9120886" y="1518800"/>
            <a:chExt cx="2444738" cy="1979250"/>
          </a:xfrm>
        </p:grpSpPr>
        <p:grpSp>
          <p:nvGrpSpPr>
            <p:cNvPr id="160" name="Group 16"/>
            <p:cNvGrpSpPr>
              <a:grpSpLocks/>
            </p:cNvGrpSpPr>
            <p:nvPr/>
          </p:nvGrpSpPr>
          <p:grpSpPr bwMode="auto">
            <a:xfrm>
              <a:off x="9120886" y="1518800"/>
              <a:ext cx="2444738" cy="1950798"/>
              <a:chOff x="3332" y="1207"/>
              <a:chExt cx="953" cy="774"/>
            </a:xfrm>
          </p:grpSpPr>
          <p:sp>
            <p:nvSpPr>
              <p:cNvPr id="164" name="Rectangle 17"/>
              <p:cNvSpPr>
                <a:spLocks noChangeArrowheads="1"/>
              </p:cNvSpPr>
              <p:nvPr/>
            </p:nvSpPr>
            <p:spPr bwMode="auto">
              <a:xfrm>
                <a:off x="3332" y="1209"/>
                <a:ext cx="953" cy="770"/>
              </a:xfrm>
              <a:prstGeom prst="rect">
                <a:avLst/>
              </a:prstGeom>
              <a:noFill/>
              <a:ln w="76200">
                <a:solidFill>
                  <a:srgbClr val="6633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s-AR" altLang="es-AR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5" name="Line 19"/>
              <p:cNvSpPr>
                <a:spLocks noChangeShapeType="1"/>
              </p:cNvSpPr>
              <p:nvPr/>
            </p:nvSpPr>
            <p:spPr bwMode="auto">
              <a:xfrm>
                <a:off x="3551" y="1209"/>
                <a:ext cx="0" cy="772"/>
              </a:xfrm>
              <a:prstGeom prst="line">
                <a:avLst/>
              </a:prstGeom>
              <a:noFill/>
              <a:ln w="762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6" name="Line 20"/>
              <p:cNvSpPr>
                <a:spLocks noChangeShapeType="1"/>
              </p:cNvSpPr>
              <p:nvPr/>
            </p:nvSpPr>
            <p:spPr bwMode="auto">
              <a:xfrm flipH="1">
                <a:off x="3585" y="1361"/>
                <a:ext cx="0" cy="609"/>
              </a:xfrm>
              <a:prstGeom prst="line">
                <a:avLst/>
              </a:prstGeom>
              <a:noFill/>
              <a:ln w="762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7" name="Line 22"/>
              <p:cNvSpPr>
                <a:spLocks noChangeShapeType="1"/>
              </p:cNvSpPr>
              <p:nvPr/>
            </p:nvSpPr>
            <p:spPr bwMode="auto">
              <a:xfrm>
                <a:off x="4029" y="1207"/>
                <a:ext cx="0" cy="772"/>
              </a:xfrm>
              <a:prstGeom prst="line">
                <a:avLst/>
              </a:prstGeom>
              <a:noFill/>
              <a:ln w="762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61" name="Line 20"/>
            <p:cNvSpPr>
              <a:spLocks noChangeShapeType="1"/>
            </p:cNvSpPr>
            <p:nvPr/>
          </p:nvSpPr>
          <p:spPr bwMode="auto">
            <a:xfrm flipH="1">
              <a:off x="10785350" y="1907671"/>
              <a:ext cx="0" cy="1590379"/>
            </a:xfrm>
            <a:prstGeom prst="line">
              <a:avLst/>
            </a:prstGeom>
            <a:noFill/>
            <a:ln w="76200">
              <a:solidFill>
                <a:srgbClr val="66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62" name="161 Rectángulo"/>
            <p:cNvSpPr/>
            <p:nvPr/>
          </p:nvSpPr>
          <p:spPr>
            <a:xfrm>
              <a:off x="9731272" y="1716474"/>
              <a:ext cx="1123892" cy="190469"/>
            </a:xfrm>
            <a:prstGeom prst="rect">
              <a:avLst/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163" name="162 Rectángulo"/>
            <p:cNvSpPr/>
            <p:nvPr/>
          </p:nvSpPr>
          <p:spPr>
            <a:xfrm>
              <a:off x="10293218" y="1518800"/>
              <a:ext cx="45719" cy="292908"/>
            </a:xfrm>
            <a:prstGeom prst="rect">
              <a:avLst/>
            </a:prstGeom>
            <a:solidFill>
              <a:srgbClr val="8000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169" name="168 Paralelogramo"/>
          <p:cNvSpPr/>
          <p:nvPr/>
        </p:nvSpPr>
        <p:spPr>
          <a:xfrm>
            <a:off x="4977561" y="2045060"/>
            <a:ext cx="5646339" cy="2082560"/>
          </a:xfrm>
          <a:prstGeom prst="parallelogram">
            <a:avLst>
              <a:gd name="adj" fmla="val 148795"/>
            </a:avLst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grpSp>
        <p:nvGrpSpPr>
          <p:cNvPr id="280" name="279 Grupo"/>
          <p:cNvGrpSpPr/>
          <p:nvPr/>
        </p:nvGrpSpPr>
        <p:grpSpPr>
          <a:xfrm>
            <a:off x="6958696" y="713520"/>
            <a:ext cx="4736005" cy="1328524"/>
            <a:chOff x="1240814" y="795944"/>
            <a:chExt cx="4736005" cy="1328524"/>
          </a:xfrm>
        </p:grpSpPr>
        <p:grpSp>
          <p:nvGrpSpPr>
            <p:cNvPr id="281" name="280 Grupo"/>
            <p:cNvGrpSpPr/>
            <p:nvPr/>
          </p:nvGrpSpPr>
          <p:grpSpPr>
            <a:xfrm>
              <a:off x="1240814" y="795944"/>
              <a:ext cx="4736005" cy="1326948"/>
              <a:chOff x="1101525" y="363852"/>
              <a:chExt cx="4736005" cy="1326948"/>
            </a:xfrm>
          </p:grpSpPr>
          <p:sp>
            <p:nvSpPr>
              <p:cNvPr id="284" name="283 Triángulo isósceles"/>
              <p:cNvSpPr/>
              <p:nvPr/>
            </p:nvSpPr>
            <p:spPr>
              <a:xfrm>
                <a:off x="1101525" y="363852"/>
                <a:ext cx="4736005" cy="1312242"/>
              </a:xfrm>
              <a:prstGeom prst="triangle">
                <a:avLst>
                  <a:gd name="adj" fmla="val 49780"/>
                </a:avLst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cxnSp>
            <p:nvCxnSpPr>
              <p:cNvPr id="285" name="284 Conector recto"/>
              <p:cNvCxnSpPr>
                <a:stCxn id="284" idx="0"/>
                <a:endCxn id="284" idx="3"/>
              </p:cNvCxnSpPr>
              <p:nvPr/>
            </p:nvCxnSpPr>
            <p:spPr>
              <a:xfrm>
                <a:off x="3459108" y="363852"/>
                <a:ext cx="0" cy="1312242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6" name="285 Conector recto"/>
              <p:cNvCxnSpPr/>
              <p:nvPr/>
            </p:nvCxnSpPr>
            <p:spPr>
              <a:xfrm>
                <a:off x="2200046" y="1019973"/>
                <a:ext cx="0" cy="618477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7" name="286 Conector recto"/>
              <p:cNvCxnSpPr/>
              <p:nvPr/>
            </p:nvCxnSpPr>
            <p:spPr>
              <a:xfrm>
                <a:off x="4674823" y="1019973"/>
                <a:ext cx="16228" cy="670827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2" name="281 Conector recto"/>
            <p:cNvCxnSpPr/>
            <p:nvPr/>
          </p:nvCxnSpPr>
          <p:spPr>
            <a:xfrm>
              <a:off x="2967831" y="1166191"/>
              <a:ext cx="0" cy="941995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282 Conector recto"/>
            <p:cNvCxnSpPr/>
            <p:nvPr/>
          </p:nvCxnSpPr>
          <p:spPr>
            <a:xfrm>
              <a:off x="4222413" y="1182473"/>
              <a:ext cx="0" cy="941995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8" name="287 Grupo"/>
          <p:cNvGrpSpPr/>
          <p:nvPr/>
        </p:nvGrpSpPr>
        <p:grpSpPr>
          <a:xfrm>
            <a:off x="6124602" y="1281988"/>
            <a:ext cx="4736005" cy="1328524"/>
            <a:chOff x="6497986" y="359563"/>
            <a:chExt cx="4736005" cy="1328524"/>
          </a:xfrm>
        </p:grpSpPr>
        <p:grpSp>
          <p:nvGrpSpPr>
            <p:cNvPr id="289" name="288 Grupo"/>
            <p:cNvGrpSpPr/>
            <p:nvPr/>
          </p:nvGrpSpPr>
          <p:grpSpPr>
            <a:xfrm>
              <a:off x="6497986" y="359563"/>
              <a:ext cx="4736005" cy="1328524"/>
              <a:chOff x="1240814" y="795944"/>
              <a:chExt cx="4736005" cy="1328524"/>
            </a:xfrm>
          </p:grpSpPr>
          <p:grpSp>
            <p:nvGrpSpPr>
              <p:cNvPr id="294" name="293 Grupo"/>
              <p:cNvGrpSpPr/>
              <p:nvPr/>
            </p:nvGrpSpPr>
            <p:grpSpPr>
              <a:xfrm>
                <a:off x="1240814" y="795944"/>
                <a:ext cx="4736005" cy="1326948"/>
                <a:chOff x="1101525" y="363852"/>
                <a:chExt cx="4736005" cy="1326948"/>
              </a:xfrm>
            </p:grpSpPr>
            <p:sp>
              <p:nvSpPr>
                <p:cNvPr id="297" name="296 Triángulo isósceles"/>
                <p:cNvSpPr/>
                <p:nvPr/>
              </p:nvSpPr>
              <p:spPr>
                <a:xfrm>
                  <a:off x="1101525" y="363852"/>
                  <a:ext cx="4736005" cy="1312242"/>
                </a:xfrm>
                <a:prstGeom prst="triangle">
                  <a:avLst>
                    <a:gd name="adj" fmla="val 49780"/>
                  </a:avLst>
                </a:prstGeom>
                <a:noFill/>
                <a:ln w="762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/>
                </a:p>
              </p:txBody>
            </p:sp>
            <p:cxnSp>
              <p:nvCxnSpPr>
                <p:cNvPr id="298" name="297 Conector recto"/>
                <p:cNvCxnSpPr>
                  <a:stCxn id="297" idx="0"/>
                  <a:endCxn id="297" idx="3"/>
                </p:cNvCxnSpPr>
                <p:nvPr/>
              </p:nvCxnSpPr>
              <p:spPr>
                <a:xfrm>
                  <a:off x="3459108" y="363852"/>
                  <a:ext cx="0" cy="1312242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9" name="298 Conector recto"/>
                <p:cNvCxnSpPr/>
                <p:nvPr/>
              </p:nvCxnSpPr>
              <p:spPr>
                <a:xfrm>
                  <a:off x="2200046" y="1019973"/>
                  <a:ext cx="0" cy="618477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0" name="299 Conector recto"/>
                <p:cNvCxnSpPr/>
                <p:nvPr/>
              </p:nvCxnSpPr>
              <p:spPr>
                <a:xfrm>
                  <a:off x="4674823" y="1019973"/>
                  <a:ext cx="16228" cy="670827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5" name="294 Conector recto"/>
              <p:cNvCxnSpPr/>
              <p:nvPr/>
            </p:nvCxnSpPr>
            <p:spPr>
              <a:xfrm>
                <a:off x="2967831" y="1166191"/>
                <a:ext cx="0" cy="941995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6" name="295 Conector recto"/>
              <p:cNvCxnSpPr/>
              <p:nvPr/>
            </p:nvCxnSpPr>
            <p:spPr>
              <a:xfrm>
                <a:off x="4222413" y="1182473"/>
                <a:ext cx="0" cy="941995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90" name="289 Conector recto"/>
            <p:cNvCxnSpPr>
              <a:endCxn id="297" idx="3"/>
            </p:cNvCxnSpPr>
            <p:nvPr/>
          </p:nvCxnSpPr>
          <p:spPr>
            <a:xfrm flipH="1">
              <a:off x="8855569" y="746092"/>
              <a:ext cx="624016" cy="9257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290 Conector recto"/>
            <p:cNvCxnSpPr>
              <a:stCxn id="297" idx="5"/>
            </p:cNvCxnSpPr>
            <p:nvPr/>
          </p:nvCxnSpPr>
          <p:spPr>
            <a:xfrm flipH="1">
              <a:off x="9533499" y="1015684"/>
              <a:ext cx="511281" cy="64797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291 Conector recto"/>
            <p:cNvCxnSpPr>
              <a:endCxn id="297" idx="3"/>
            </p:cNvCxnSpPr>
            <p:nvPr/>
          </p:nvCxnSpPr>
          <p:spPr>
            <a:xfrm>
              <a:off x="8225003" y="699574"/>
              <a:ext cx="630566" cy="97223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292 Conector recto"/>
            <p:cNvCxnSpPr/>
            <p:nvPr/>
          </p:nvCxnSpPr>
          <p:spPr>
            <a:xfrm>
              <a:off x="7596507" y="1015684"/>
              <a:ext cx="628496" cy="61847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1" name="300 Grupo"/>
          <p:cNvGrpSpPr/>
          <p:nvPr/>
        </p:nvGrpSpPr>
        <p:grpSpPr>
          <a:xfrm>
            <a:off x="5465318" y="1790945"/>
            <a:ext cx="4736005" cy="1328524"/>
            <a:chOff x="6497986" y="359563"/>
            <a:chExt cx="4736005" cy="1328524"/>
          </a:xfrm>
        </p:grpSpPr>
        <p:grpSp>
          <p:nvGrpSpPr>
            <p:cNvPr id="302" name="301 Grupo"/>
            <p:cNvGrpSpPr/>
            <p:nvPr/>
          </p:nvGrpSpPr>
          <p:grpSpPr>
            <a:xfrm>
              <a:off x="6497986" y="359563"/>
              <a:ext cx="4736005" cy="1328524"/>
              <a:chOff x="1240814" y="795944"/>
              <a:chExt cx="4736005" cy="1328524"/>
            </a:xfrm>
          </p:grpSpPr>
          <p:grpSp>
            <p:nvGrpSpPr>
              <p:cNvPr id="307" name="306 Grupo"/>
              <p:cNvGrpSpPr/>
              <p:nvPr/>
            </p:nvGrpSpPr>
            <p:grpSpPr>
              <a:xfrm>
                <a:off x="1240814" y="795944"/>
                <a:ext cx="4736005" cy="1326948"/>
                <a:chOff x="1101525" y="363852"/>
                <a:chExt cx="4736005" cy="1326948"/>
              </a:xfrm>
            </p:grpSpPr>
            <p:sp>
              <p:nvSpPr>
                <p:cNvPr id="310" name="309 Triángulo isósceles"/>
                <p:cNvSpPr/>
                <p:nvPr/>
              </p:nvSpPr>
              <p:spPr>
                <a:xfrm>
                  <a:off x="1101525" y="363852"/>
                  <a:ext cx="4736005" cy="1312242"/>
                </a:xfrm>
                <a:prstGeom prst="triangle">
                  <a:avLst>
                    <a:gd name="adj" fmla="val 49780"/>
                  </a:avLst>
                </a:prstGeom>
                <a:noFill/>
                <a:ln w="762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/>
                </a:p>
              </p:txBody>
            </p:sp>
            <p:cxnSp>
              <p:nvCxnSpPr>
                <p:cNvPr id="311" name="310 Conector recto"/>
                <p:cNvCxnSpPr>
                  <a:stCxn id="310" idx="0"/>
                  <a:endCxn id="310" idx="3"/>
                </p:cNvCxnSpPr>
                <p:nvPr/>
              </p:nvCxnSpPr>
              <p:spPr>
                <a:xfrm>
                  <a:off x="3459108" y="363852"/>
                  <a:ext cx="0" cy="1312242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2" name="311 Conector recto"/>
                <p:cNvCxnSpPr/>
                <p:nvPr/>
              </p:nvCxnSpPr>
              <p:spPr>
                <a:xfrm>
                  <a:off x="2200046" y="1019973"/>
                  <a:ext cx="0" cy="618477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3" name="312 Conector recto"/>
                <p:cNvCxnSpPr/>
                <p:nvPr/>
              </p:nvCxnSpPr>
              <p:spPr>
                <a:xfrm>
                  <a:off x="4674823" y="1019973"/>
                  <a:ext cx="16228" cy="670827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8" name="307 Conector recto"/>
              <p:cNvCxnSpPr/>
              <p:nvPr/>
            </p:nvCxnSpPr>
            <p:spPr>
              <a:xfrm>
                <a:off x="2967831" y="1166191"/>
                <a:ext cx="0" cy="941995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9" name="308 Conector recto"/>
              <p:cNvCxnSpPr/>
              <p:nvPr/>
            </p:nvCxnSpPr>
            <p:spPr>
              <a:xfrm>
                <a:off x="4222413" y="1182473"/>
                <a:ext cx="0" cy="941995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3" name="302 Conector recto"/>
            <p:cNvCxnSpPr>
              <a:endCxn id="310" idx="3"/>
            </p:cNvCxnSpPr>
            <p:nvPr/>
          </p:nvCxnSpPr>
          <p:spPr>
            <a:xfrm flipH="1">
              <a:off x="8855569" y="746092"/>
              <a:ext cx="624016" cy="9257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303 Conector recto"/>
            <p:cNvCxnSpPr>
              <a:stCxn id="310" idx="5"/>
            </p:cNvCxnSpPr>
            <p:nvPr/>
          </p:nvCxnSpPr>
          <p:spPr>
            <a:xfrm flipH="1">
              <a:off x="9533499" y="1015684"/>
              <a:ext cx="511281" cy="64797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304 Conector recto"/>
            <p:cNvCxnSpPr>
              <a:endCxn id="310" idx="3"/>
            </p:cNvCxnSpPr>
            <p:nvPr/>
          </p:nvCxnSpPr>
          <p:spPr>
            <a:xfrm>
              <a:off x="8225003" y="699574"/>
              <a:ext cx="630566" cy="97223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305 Conector recto"/>
            <p:cNvCxnSpPr/>
            <p:nvPr/>
          </p:nvCxnSpPr>
          <p:spPr>
            <a:xfrm>
              <a:off x="7596507" y="1015684"/>
              <a:ext cx="628496" cy="61847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4" name="313 Grupo"/>
          <p:cNvGrpSpPr/>
          <p:nvPr/>
        </p:nvGrpSpPr>
        <p:grpSpPr>
          <a:xfrm>
            <a:off x="4652006" y="2312581"/>
            <a:ext cx="4736005" cy="1328524"/>
            <a:chOff x="6497986" y="359563"/>
            <a:chExt cx="4736005" cy="1328524"/>
          </a:xfrm>
        </p:grpSpPr>
        <p:grpSp>
          <p:nvGrpSpPr>
            <p:cNvPr id="315" name="314 Grupo"/>
            <p:cNvGrpSpPr/>
            <p:nvPr/>
          </p:nvGrpSpPr>
          <p:grpSpPr>
            <a:xfrm>
              <a:off x="6497986" y="359563"/>
              <a:ext cx="4736005" cy="1328524"/>
              <a:chOff x="1240814" y="795944"/>
              <a:chExt cx="4736005" cy="1328524"/>
            </a:xfrm>
          </p:grpSpPr>
          <p:grpSp>
            <p:nvGrpSpPr>
              <p:cNvPr id="320" name="319 Grupo"/>
              <p:cNvGrpSpPr/>
              <p:nvPr/>
            </p:nvGrpSpPr>
            <p:grpSpPr>
              <a:xfrm>
                <a:off x="1240814" y="795944"/>
                <a:ext cx="4736005" cy="1326948"/>
                <a:chOff x="1101525" y="363852"/>
                <a:chExt cx="4736005" cy="1326948"/>
              </a:xfrm>
            </p:grpSpPr>
            <p:sp>
              <p:nvSpPr>
                <p:cNvPr id="323" name="322 Triángulo isósceles"/>
                <p:cNvSpPr/>
                <p:nvPr/>
              </p:nvSpPr>
              <p:spPr>
                <a:xfrm>
                  <a:off x="1101525" y="363852"/>
                  <a:ext cx="4736005" cy="1312242"/>
                </a:xfrm>
                <a:prstGeom prst="triangle">
                  <a:avLst>
                    <a:gd name="adj" fmla="val 49780"/>
                  </a:avLst>
                </a:prstGeom>
                <a:noFill/>
                <a:ln w="762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/>
                </a:p>
              </p:txBody>
            </p:sp>
            <p:cxnSp>
              <p:nvCxnSpPr>
                <p:cNvPr id="324" name="323 Conector recto"/>
                <p:cNvCxnSpPr>
                  <a:stCxn id="323" idx="0"/>
                  <a:endCxn id="323" idx="3"/>
                </p:cNvCxnSpPr>
                <p:nvPr/>
              </p:nvCxnSpPr>
              <p:spPr>
                <a:xfrm>
                  <a:off x="3459108" y="363852"/>
                  <a:ext cx="0" cy="1312242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5" name="324 Conector recto"/>
                <p:cNvCxnSpPr/>
                <p:nvPr/>
              </p:nvCxnSpPr>
              <p:spPr>
                <a:xfrm>
                  <a:off x="2200046" y="1019973"/>
                  <a:ext cx="0" cy="618477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6" name="325 Conector recto"/>
                <p:cNvCxnSpPr/>
                <p:nvPr/>
              </p:nvCxnSpPr>
              <p:spPr>
                <a:xfrm>
                  <a:off x="4674823" y="1019973"/>
                  <a:ext cx="16228" cy="670827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1" name="320 Conector recto"/>
              <p:cNvCxnSpPr/>
              <p:nvPr/>
            </p:nvCxnSpPr>
            <p:spPr>
              <a:xfrm>
                <a:off x="2967831" y="1166191"/>
                <a:ext cx="0" cy="941995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2" name="321 Conector recto"/>
              <p:cNvCxnSpPr/>
              <p:nvPr/>
            </p:nvCxnSpPr>
            <p:spPr>
              <a:xfrm>
                <a:off x="4222413" y="1182473"/>
                <a:ext cx="0" cy="941995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16" name="315 Conector recto"/>
            <p:cNvCxnSpPr>
              <a:endCxn id="323" idx="3"/>
            </p:cNvCxnSpPr>
            <p:nvPr/>
          </p:nvCxnSpPr>
          <p:spPr>
            <a:xfrm flipH="1">
              <a:off x="8855569" y="746092"/>
              <a:ext cx="624016" cy="925713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316 Conector recto"/>
            <p:cNvCxnSpPr>
              <a:stCxn id="323" idx="5"/>
            </p:cNvCxnSpPr>
            <p:nvPr/>
          </p:nvCxnSpPr>
          <p:spPr>
            <a:xfrm flipH="1">
              <a:off x="9533499" y="1015684"/>
              <a:ext cx="511281" cy="64797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317 Conector recto"/>
            <p:cNvCxnSpPr>
              <a:endCxn id="323" idx="3"/>
            </p:cNvCxnSpPr>
            <p:nvPr/>
          </p:nvCxnSpPr>
          <p:spPr>
            <a:xfrm>
              <a:off x="8225003" y="699574"/>
              <a:ext cx="630566" cy="97223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318 Conector recto"/>
            <p:cNvCxnSpPr/>
            <p:nvPr/>
          </p:nvCxnSpPr>
          <p:spPr>
            <a:xfrm>
              <a:off x="7596507" y="1015684"/>
              <a:ext cx="628496" cy="618477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7" name="326 Grupo"/>
          <p:cNvGrpSpPr/>
          <p:nvPr/>
        </p:nvGrpSpPr>
        <p:grpSpPr>
          <a:xfrm>
            <a:off x="3918156" y="2797851"/>
            <a:ext cx="4736005" cy="1328524"/>
            <a:chOff x="1240814" y="795944"/>
            <a:chExt cx="4736005" cy="1328524"/>
          </a:xfrm>
        </p:grpSpPr>
        <p:grpSp>
          <p:nvGrpSpPr>
            <p:cNvPr id="328" name="327 Grupo"/>
            <p:cNvGrpSpPr/>
            <p:nvPr/>
          </p:nvGrpSpPr>
          <p:grpSpPr>
            <a:xfrm>
              <a:off x="1240814" y="795944"/>
              <a:ext cx="4736005" cy="1326948"/>
              <a:chOff x="1101525" y="363852"/>
              <a:chExt cx="4736005" cy="1326948"/>
            </a:xfrm>
          </p:grpSpPr>
          <p:sp>
            <p:nvSpPr>
              <p:cNvPr id="331" name="330 Triángulo isósceles"/>
              <p:cNvSpPr/>
              <p:nvPr/>
            </p:nvSpPr>
            <p:spPr>
              <a:xfrm>
                <a:off x="1101525" y="363852"/>
                <a:ext cx="4736005" cy="1312242"/>
              </a:xfrm>
              <a:prstGeom prst="triangle">
                <a:avLst>
                  <a:gd name="adj" fmla="val 49780"/>
                </a:avLst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cxnSp>
            <p:nvCxnSpPr>
              <p:cNvPr id="332" name="331 Conector recto"/>
              <p:cNvCxnSpPr>
                <a:stCxn id="331" idx="0"/>
                <a:endCxn id="331" idx="3"/>
              </p:cNvCxnSpPr>
              <p:nvPr/>
            </p:nvCxnSpPr>
            <p:spPr>
              <a:xfrm>
                <a:off x="3459108" y="363852"/>
                <a:ext cx="0" cy="1312242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3" name="332 Conector recto"/>
              <p:cNvCxnSpPr/>
              <p:nvPr/>
            </p:nvCxnSpPr>
            <p:spPr>
              <a:xfrm>
                <a:off x="2200046" y="1019973"/>
                <a:ext cx="0" cy="618477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4" name="333 Conector recto"/>
              <p:cNvCxnSpPr/>
              <p:nvPr/>
            </p:nvCxnSpPr>
            <p:spPr>
              <a:xfrm>
                <a:off x="4674823" y="1019973"/>
                <a:ext cx="16228" cy="670827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9" name="328 Conector recto"/>
            <p:cNvCxnSpPr/>
            <p:nvPr/>
          </p:nvCxnSpPr>
          <p:spPr>
            <a:xfrm>
              <a:off x="2967831" y="1166191"/>
              <a:ext cx="0" cy="941995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329 Conector recto"/>
            <p:cNvCxnSpPr/>
            <p:nvPr/>
          </p:nvCxnSpPr>
          <p:spPr>
            <a:xfrm>
              <a:off x="4222413" y="1182473"/>
              <a:ext cx="0" cy="941995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6" name="35 Conector recto"/>
          <p:cNvCxnSpPr/>
          <p:nvPr/>
        </p:nvCxnSpPr>
        <p:spPr>
          <a:xfrm flipH="1">
            <a:off x="8230097" y="1875842"/>
            <a:ext cx="3657094" cy="253904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6" name="335 Conector recto"/>
          <p:cNvCxnSpPr/>
          <p:nvPr/>
        </p:nvCxnSpPr>
        <p:spPr>
          <a:xfrm flipH="1">
            <a:off x="7559464" y="1533402"/>
            <a:ext cx="3657094" cy="253904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7" name="336 Conector recto"/>
          <p:cNvCxnSpPr/>
          <p:nvPr/>
        </p:nvCxnSpPr>
        <p:spPr>
          <a:xfrm flipH="1">
            <a:off x="6825614" y="1043057"/>
            <a:ext cx="3657094" cy="253904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337 Conector recto"/>
          <p:cNvCxnSpPr/>
          <p:nvPr/>
        </p:nvCxnSpPr>
        <p:spPr>
          <a:xfrm flipH="1">
            <a:off x="5858972" y="565458"/>
            <a:ext cx="3657094" cy="2539047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9" name="338 Grupo"/>
          <p:cNvGrpSpPr/>
          <p:nvPr/>
        </p:nvGrpSpPr>
        <p:grpSpPr>
          <a:xfrm>
            <a:off x="283506" y="1160764"/>
            <a:ext cx="2729339" cy="2643387"/>
            <a:chOff x="6158676" y="619985"/>
            <a:chExt cx="2729339" cy="2643387"/>
          </a:xfrm>
        </p:grpSpPr>
        <p:sp>
          <p:nvSpPr>
            <p:cNvPr id="340" name="Line 237"/>
            <p:cNvSpPr>
              <a:spLocks noChangeShapeType="1"/>
            </p:cNvSpPr>
            <p:nvPr/>
          </p:nvSpPr>
          <p:spPr bwMode="auto">
            <a:xfrm flipV="1">
              <a:off x="7535863" y="765176"/>
              <a:ext cx="0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341" name="Group 209"/>
            <p:cNvGrpSpPr>
              <a:grpSpLocks/>
            </p:cNvGrpSpPr>
            <p:nvPr/>
          </p:nvGrpSpPr>
          <p:grpSpPr bwMode="auto">
            <a:xfrm>
              <a:off x="6158676" y="619985"/>
              <a:ext cx="2729339" cy="2639198"/>
              <a:chOff x="884" y="1263"/>
              <a:chExt cx="1089" cy="1031"/>
            </a:xfrm>
          </p:grpSpPr>
          <p:grpSp>
            <p:nvGrpSpPr>
              <p:cNvPr id="349" name="Group 210"/>
              <p:cNvGrpSpPr>
                <a:grpSpLocks/>
              </p:cNvGrpSpPr>
              <p:nvPr/>
            </p:nvGrpSpPr>
            <p:grpSpPr bwMode="auto">
              <a:xfrm>
                <a:off x="884" y="1344"/>
                <a:ext cx="1089" cy="834"/>
                <a:chOff x="566" y="2432"/>
                <a:chExt cx="1089" cy="834"/>
              </a:xfrm>
            </p:grpSpPr>
            <p:sp>
              <p:nvSpPr>
                <p:cNvPr id="352" name="AutoShape 211"/>
                <p:cNvSpPr>
                  <a:spLocks noChangeArrowheads="1"/>
                </p:cNvSpPr>
                <p:nvPr/>
              </p:nvSpPr>
              <p:spPr bwMode="auto">
                <a:xfrm rot="19629955">
                  <a:off x="566" y="2628"/>
                  <a:ext cx="771" cy="638"/>
                </a:xfrm>
                <a:prstGeom prst="parallelogram">
                  <a:avLst>
                    <a:gd name="adj" fmla="val 63763"/>
                  </a:avLst>
                </a:prstGeom>
                <a:noFill/>
                <a:ln w="76200">
                  <a:solidFill>
                    <a:srgbClr val="8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s-AR" altLang="es-AR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53" name="AutoShape 212"/>
                <p:cNvSpPr>
                  <a:spLocks noChangeArrowheads="1"/>
                </p:cNvSpPr>
                <p:nvPr/>
              </p:nvSpPr>
              <p:spPr bwMode="auto">
                <a:xfrm rot="-1970045">
                  <a:off x="872" y="2432"/>
                  <a:ext cx="783" cy="638"/>
                </a:xfrm>
                <a:prstGeom prst="parallelogram">
                  <a:avLst>
                    <a:gd name="adj" fmla="val 64756"/>
                  </a:avLst>
                </a:prstGeom>
                <a:noFill/>
                <a:ln w="76200">
                  <a:solidFill>
                    <a:srgbClr val="8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s-AR" altLang="es-AR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350" name="Line 213"/>
              <p:cNvSpPr>
                <a:spLocks noChangeShapeType="1"/>
              </p:cNvSpPr>
              <p:nvPr/>
            </p:nvSpPr>
            <p:spPr bwMode="auto">
              <a:xfrm>
                <a:off x="1164" y="1663"/>
                <a:ext cx="0" cy="631"/>
              </a:xfrm>
              <a:prstGeom prst="line">
                <a:avLst/>
              </a:prstGeom>
              <a:noFill/>
              <a:ln w="762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51" name="Line 216"/>
              <p:cNvSpPr>
                <a:spLocks noChangeShapeType="1"/>
              </p:cNvSpPr>
              <p:nvPr/>
            </p:nvSpPr>
            <p:spPr bwMode="auto">
              <a:xfrm>
                <a:off x="1580" y="1263"/>
                <a:ext cx="0" cy="771"/>
              </a:xfrm>
              <a:prstGeom prst="line">
                <a:avLst/>
              </a:prstGeom>
              <a:noFill/>
              <a:ln w="762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42" name="Line 213"/>
            <p:cNvSpPr>
              <a:spLocks noChangeShapeType="1"/>
            </p:cNvSpPr>
            <p:nvPr/>
          </p:nvSpPr>
          <p:spPr bwMode="auto">
            <a:xfrm>
              <a:off x="7399200" y="1232591"/>
              <a:ext cx="0" cy="1737298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343" name="342 Conector recto"/>
            <p:cNvCxnSpPr/>
            <p:nvPr/>
          </p:nvCxnSpPr>
          <p:spPr>
            <a:xfrm flipH="1">
              <a:off x="6798870" y="1232590"/>
              <a:ext cx="736993" cy="483884"/>
            </a:xfrm>
            <a:prstGeom prst="line">
              <a:avLst/>
            </a:prstGeom>
            <a:ln w="762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343 Conector recto"/>
            <p:cNvCxnSpPr/>
            <p:nvPr/>
          </p:nvCxnSpPr>
          <p:spPr>
            <a:xfrm flipH="1">
              <a:off x="6905047" y="2340141"/>
              <a:ext cx="494153" cy="308116"/>
            </a:xfrm>
            <a:prstGeom prst="line">
              <a:avLst/>
            </a:prstGeom>
            <a:ln w="7620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5" name="Line 213"/>
            <p:cNvSpPr>
              <a:spLocks noChangeShapeType="1"/>
            </p:cNvSpPr>
            <p:nvPr/>
          </p:nvSpPr>
          <p:spPr bwMode="auto">
            <a:xfrm>
              <a:off x="7152123" y="2505309"/>
              <a:ext cx="0" cy="653708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6" name="Line 213"/>
            <p:cNvSpPr>
              <a:spLocks noChangeShapeType="1"/>
            </p:cNvSpPr>
            <p:nvPr/>
          </p:nvSpPr>
          <p:spPr bwMode="auto">
            <a:xfrm>
              <a:off x="7349886" y="2340978"/>
              <a:ext cx="0" cy="653708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7" name="Line 213"/>
            <p:cNvSpPr>
              <a:spLocks noChangeShapeType="1"/>
            </p:cNvSpPr>
            <p:nvPr/>
          </p:nvSpPr>
          <p:spPr bwMode="auto">
            <a:xfrm>
              <a:off x="6905047" y="2609664"/>
              <a:ext cx="0" cy="653708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348" name="347 Conector recto"/>
            <p:cNvCxnSpPr/>
            <p:nvPr/>
          </p:nvCxnSpPr>
          <p:spPr>
            <a:xfrm flipH="1">
              <a:off x="6758503" y="1134508"/>
              <a:ext cx="777360" cy="509414"/>
            </a:xfrm>
            <a:prstGeom prst="line">
              <a:avLst/>
            </a:prstGeom>
            <a:ln w="762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39 Conector recto de flecha"/>
          <p:cNvCxnSpPr/>
          <p:nvPr/>
        </p:nvCxnSpPr>
        <p:spPr>
          <a:xfrm flipH="1">
            <a:off x="923700" y="3057980"/>
            <a:ext cx="1580559" cy="980123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CuadroTexto"/>
          <p:cNvSpPr txBox="1"/>
          <p:nvPr/>
        </p:nvSpPr>
        <p:spPr>
          <a:xfrm rot="19385701">
            <a:off x="1621354" y="3527089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60  cm</a:t>
            </a:r>
            <a:endParaRPr lang="es-AR" dirty="0"/>
          </a:p>
        </p:txBody>
      </p:sp>
      <p:cxnSp>
        <p:nvCxnSpPr>
          <p:cNvPr id="43" name="42 Conector recto de flecha"/>
          <p:cNvCxnSpPr/>
          <p:nvPr/>
        </p:nvCxnSpPr>
        <p:spPr>
          <a:xfrm flipH="1">
            <a:off x="2662079" y="896204"/>
            <a:ext cx="13253" cy="195927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2759112" y="1571046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60 cm</a:t>
            </a:r>
            <a:endParaRPr lang="es-AR" dirty="0"/>
          </a:p>
        </p:txBody>
      </p:sp>
      <p:grpSp>
        <p:nvGrpSpPr>
          <p:cNvPr id="354" name="353 Grupo"/>
          <p:cNvGrpSpPr/>
          <p:nvPr/>
        </p:nvGrpSpPr>
        <p:grpSpPr>
          <a:xfrm>
            <a:off x="271707" y="4515421"/>
            <a:ext cx="3835795" cy="958277"/>
            <a:chOff x="1240814" y="795944"/>
            <a:chExt cx="4736005" cy="1328524"/>
          </a:xfrm>
        </p:grpSpPr>
        <p:grpSp>
          <p:nvGrpSpPr>
            <p:cNvPr id="355" name="354 Grupo"/>
            <p:cNvGrpSpPr/>
            <p:nvPr/>
          </p:nvGrpSpPr>
          <p:grpSpPr>
            <a:xfrm>
              <a:off x="1240814" y="795944"/>
              <a:ext cx="4736005" cy="1326948"/>
              <a:chOff x="1101525" y="363852"/>
              <a:chExt cx="4736005" cy="1326948"/>
            </a:xfrm>
          </p:grpSpPr>
          <p:sp>
            <p:nvSpPr>
              <p:cNvPr id="358" name="357 Triángulo isósceles"/>
              <p:cNvSpPr/>
              <p:nvPr/>
            </p:nvSpPr>
            <p:spPr>
              <a:xfrm>
                <a:off x="1101525" y="363852"/>
                <a:ext cx="4736005" cy="1312242"/>
              </a:xfrm>
              <a:prstGeom prst="triangle">
                <a:avLst>
                  <a:gd name="adj" fmla="val 49780"/>
                </a:avLst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cxnSp>
            <p:nvCxnSpPr>
              <p:cNvPr id="359" name="358 Conector recto"/>
              <p:cNvCxnSpPr>
                <a:stCxn id="358" idx="0"/>
                <a:endCxn id="358" idx="3"/>
              </p:cNvCxnSpPr>
              <p:nvPr/>
            </p:nvCxnSpPr>
            <p:spPr>
              <a:xfrm>
                <a:off x="3459108" y="363852"/>
                <a:ext cx="0" cy="1312242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359 Conector recto"/>
              <p:cNvCxnSpPr/>
              <p:nvPr/>
            </p:nvCxnSpPr>
            <p:spPr>
              <a:xfrm>
                <a:off x="2200046" y="1019973"/>
                <a:ext cx="0" cy="618477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360 Conector recto"/>
              <p:cNvCxnSpPr/>
              <p:nvPr/>
            </p:nvCxnSpPr>
            <p:spPr>
              <a:xfrm>
                <a:off x="4674823" y="1019973"/>
                <a:ext cx="16228" cy="670827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6" name="355 Conector recto"/>
            <p:cNvCxnSpPr/>
            <p:nvPr/>
          </p:nvCxnSpPr>
          <p:spPr>
            <a:xfrm>
              <a:off x="2967831" y="1166191"/>
              <a:ext cx="0" cy="941995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356 Conector recto"/>
            <p:cNvCxnSpPr/>
            <p:nvPr/>
          </p:nvCxnSpPr>
          <p:spPr>
            <a:xfrm>
              <a:off x="4222413" y="1182473"/>
              <a:ext cx="0" cy="941995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45 Conector recto de flecha"/>
          <p:cNvCxnSpPr/>
          <p:nvPr/>
        </p:nvCxnSpPr>
        <p:spPr>
          <a:xfrm>
            <a:off x="271707" y="5621681"/>
            <a:ext cx="3835796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361 CuadroTexto"/>
          <p:cNvSpPr txBox="1"/>
          <p:nvPr/>
        </p:nvSpPr>
        <p:spPr>
          <a:xfrm>
            <a:off x="1650207" y="5751354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/>
              <a:t>9</a:t>
            </a:r>
            <a:r>
              <a:rPr lang="es-AR" dirty="0" smtClean="0"/>
              <a:t>0 cm</a:t>
            </a:r>
            <a:endParaRPr lang="es-AR" dirty="0"/>
          </a:p>
        </p:txBody>
      </p:sp>
      <p:cxnSp>
        <p:nvCxnSpPr>
          <p:cNvPr id="48" name="47 Conector recto de flecha"/>
          <p:cNvCxnSpPr/>
          <p:nvPr/>
        </p:nvCxnSpPr>
        <p:spPr>
          <a:xfrm flipH="1">
            <a:off x="271707" y="4506474"/>
            <a:ext cx="3762" cy="89966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3" name="362 CuadroTexto"/>
          <p:cNvSpPr txBox="1"/>
          <p:nvPr/>
        </p:nvSpPr>
        <p:spPr>
          <a:xfrm>
            <a:off x="361881" y="4564010"/>
            <a:ext cx="75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40 cm</a:t>
            </a:r>
            <a:endParaRPr lang="es-AR" dirty="0"/>
          </a:p>
        </p:txBody>
      </p:sp>
      <p:cxnSp>
        <p:nvCxnSpPr>
          <p:cNvPr id="50" name="49 Conector recto de flecha"/>
          <p:cNvCxnSpPr/>
          <p:nvPr/>
        </p:nvCxnSpPr>
        <p:spPr>
          <a:xfrm flipV="1">
            <a:off x="4589519" y="6569472"/>
            <a:ext cx="3289498" cy="4552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4" name="363 CuadroTexto"/>
          <p:cNvSpPr txBox="1"/>
          <p:nvPr/>
        </p:nvSpPr>
        <p:spPr>
          <a:xfrm>
            <a:off x="5974996" y="6516190"/>
            <a:ext cx="628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70 cm</a:t>
            </a:r>
            <a:endParaRPr lang="es-AR" sz="1400" dirty="0"/>
          </a:p>
        </p:txBody>
      </p:sp>
      <p:cxnSp>
        <p:nvCxnSpPr>
          <p:cNvPr id="365" name="364 Conector recto de flecha"/>
          <p:cNvCxnSpPr/>
          <p:nvPr/>
        </p:nvCxnSpPr>
        <p:spPr>
          <a:xfrm flipV="1">
            <a:off x="4876466" y="6310199"/>
            <a:ext cx="2614988" cy="227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6" name="365 CuadroTexto"/>
          <p:cNvSpPr txBox="1"/>
          <p:nvPr/>
        </p:nvSpPr>
        <p:spPr>
          <a:xfrm>
            <a:off x="5938971" y="6261667"/>
            <a:ext cx="628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68 cm</a:t>
            </a:r>
            <a:endParaRPr lang="es-AR" sz="1400" dirty="0"/>
          </a:p>
        </p:txBody>
      </p:sp>
      <p:cxnSp>
        <p:nvCxnSpPr>
          <p:cNvPr id="53" name="52 Conector recto de flecha"/>
          <p:cNvCxnSpPr/>
          <p:nvPr/>
        </p:nvCxnSpPr>
        <p:spPr>
          <a:xfrm flipH="1">
            <a:off x="8008449" y="4168867"/>
            <a:ext cx="3140850" cy="2097591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7" name="366 CuadroTexto"/>
          <p:cNvSpPr txBox="1"/>
          <p:nvPr/>
        </p:nvSpPr>
        <p:spPr>
          <a:xfrm>
            <a:off x="10934255" y="5180979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122 cm</a:t>
            </a:r>
            <a:endParaRPr lang="es-AR" sz="1400" dirty="0"/>
          </a:p>
        </p:txBody>
      </p:sp>
      <p:cxnSp>
        <p:nvCxnSpPr>
          <p:cNvPr id="368" name="367 Conector recto de flecha"/>
          <p:cNvCxnSpPr/>
          <p:nvPr/>
        </p:nvCxnSpPr>
        <p:spPr>
          <a:xfrm flipH="1">
            <a:off x="8633081" y="4280020"/>
            <a:ext cx="3399180" cy="228160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9" name="368 CuadroTexto"/>
          <p:cNvSpPr txBox="1"/>
          <p:nvPr/>
        </p:nvSpPr>
        <p:spPr>
          <a:xfrm>
            <a:off x="9516066" y="5043366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120 cm</a:t>
            </a:r>
            <a:endParaRPr lang="es-AR" sz="1400" dirty="0"/>
          </a:p>
        </p:txBody>
      </p:sp>
      <p:sp>
        <p:nvSpPr>
          <p:cNvPr id="68" name="67 CuadroTexto"/>
          <p:cNvSpPr txBox="1"/>
          <p:nvPr/>
        </p:nvSpPr>
        <p:spPr>
          <a:xfrm>
            <a:off x="11216558" y="3587179"/>
            <a:ext cx="6238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Platea</a:t>
            </a:r>
            <a:endParaRPr lang="es-AR" sz="1400" dirty="0"/>
          </a:p>
        </p:txBody>
      </p:sp>
      <p:sp>
        <p:nvSpPr>
          <p:cNvPr id="370" name="369 CuadroTexto"/>
          <p:cNvSpPr txBox="1"/>
          <p:nvPr/>
        </p:nvSpPr>
        <p:spPr>
          <a:xfrm>
            <a:off x="11089374" y="3225700"/>
            <a:ext cx="9428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membrana</a:t>
            </a:r>
            <a:endParaRPr lang="es-AR" sz="1400" dirty="0"/>
          </a:p>
        </p:txBody>
      </p:sp>
      <p:sp>
        <p:nvSpPr>
          <p:cNvPr id="371" name="370 CuadroTexto"/>
          <p:cNvSpPr txBox="1"/>
          <p:nvPr/>
        </p:nvSpPr>
        <p:spPr>
          <a:xfrm>
            <a:off x="11037276" y="2826626"/>
            <a:ext cx="10470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Solera nivel</a:t>
            </a:r>
            <a:endParaRPr lang="es-AR" sz="1400" dirty="0"/>
          </a:p>
        </p:txBody>
      </p:sp>
      <p:sp>
        <p:nvSpPr>
          <p:cNvPr id="372" name="371 CuadroTexto"/>
          <p:cNvSpPr txBox="1"/>
          <p:nvPr/>
        </p:nvSpPr>
        <p:spPr>
          <a:xfrm>
            <a:off x="11216558" y="2401805"/>
            <a:ext cx="938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Solera </a:t>
            </a:r>
            <a:r>
              <a:rPr lang="es-AR" sz="1400" dirty="0" err="1" smtClean="0"/>
              <a:t>sup</a:t>
            </a:r>
            <a:endParaRPr lang="es-AR" sz="1400" dirty="0"/>
          </a:p>
        </p:txBody>
      </p:sp>
      <p:cxnSp>
        <p:nvCxnSpPr>
          <p:cNvPr id="71" name="70 Conector recto de flecha"/>
          <p:cNvCxnSpPr>
            <a:stCxn id="68" idx="1"/>
          </p:cNvCxnSpPr>
          <p:nvPr/>
        </p:nvCxnSpPr>
        <p:spPr>
          <a:xfrm flipH="1">
            <a:off x="10934256" y="3741068"/>
            <a:ext cx="282302" cy="3305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 de flecha"/>
          <p:cNvCxnSpPr/>
          <p:nvPr/>
        </p:nvCxnSpPr>
        <p:spPr>
          <a:xfrm flipH="1">
            <a:off x="10445370" y="3611261"/>
            <a:ext cx="711592" cy="74521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 de flecha"/>
          <p:cNvCxnSpPr>
            <a:stCxn id="371" idx="1"/>
          </p:cNvCxnSpPr>
          <p:nvPr/>
        </p:nvCxnSpPr>
        <p:spPr>
          <a:xfrm flipH="1">
            <a:off x="10290386" y="2980515"/>
            <a:ext cx="746890" cy="139922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 de flecha"/>
          <p:cNvCxnSpPr>
            <a:stCxn id="372" idx="1"/>
          </p:cNvCxnSpPr>
          <p:nvPr/>
        </p:nvCxnSpPr>
        <p:spPr>
          <a:xfrm flipH="1" flipV="1">
            <a:off x="10531994" y="2147583"/>
            <a:ext cx="684564" cy="4081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CuadroTexto"/>
          <p:cNvSpPr txBox="1"/>
          <p:nvPr/>
        </p:nvSpPr>
        <p:spPr>
          <a:xfrm>
            <a:off x="1117216" y="282388"/>
            <a:ext cx="5077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Paso a paso armado de maqueta  de 60 cm x 1.20 m </a:t>
            </a:r>
            <a:endParaRPr lang="es-AR" dirty="0"/>
          </a:p>
        </p:txBody>
      </p:sp>
      <p:sp>
        <p:nvSpPr>
          <p:cNvPr id="3" name="Paralelogramo 2"/>
          <p:cNvSpPr/>
          <p:nvPr/>
        </p:nvSpPr>
        <p:spPr>
          <a:xfrm rot="19612147" flipH="1">
            <a:off x="9306230" y="270705"/>
            <a:ext cx="2042880" cy="2381006"/>
          </a:xfrm>
          <a:prstGeom prst="parallelogram">
            <a:avLst>
              <a:gd name="adj" fmla="val 535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1" name="Paralelogramo 170"/>
          <p:cNvSpPr/>
          <p:nvPr/>
        </p:nvSpPr>
        <p:spPr>
          <a:xfrm rot="19612147" flipH="1">
            <a:off x="8692490" y="718367"/>
            <a:ext cx="2042880" cy="2381006"/>
          </a:xfrm>
          <a:prstGeom prst="parallelogram">
            <a:avLst>
              <a:gd name="adj" fmla="val 535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54639874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" grpId="0" animBg="1"/>
      <p:bldP spid="116" grpId="0" animBg="1"/>
      <p:bldP spid="169" grpId="0" animBg="1"/>
      <p:bldP spid="68" grpId="0"/>
      <p:bldP spid="370" grpId="0"/>
      <p:bldP spid="371" grpId="0"/>
      <p:bldP spid="372" grpId="0"/>
      <p:bldP spid="3" grpId="0" animBg="1"/>
      <p:bldP spid="17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60320" y="128016"/>
            <a:ext cx="68275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6000" dirty="0" smtClean="0">
                <a:solidFill>
                  <a:srgbClr val="000000"/>
                </a:solidFill>
              </a:rPr>
              <a:t>Materiales necesarios</a:t>
            </a:r>
            <a:endParaRPr lang="es-AR" sz="6000" dirty="0">
              <a:solidFill>
                <a:srgbClr val="000000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877824" y="1828800"/>
            <a:ext cx="557716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Maderitas de  4 cm x 2 cm x 60 cm  :  70</a:t>
            </a:r>
          </a:p>
          <a:p>
            <a:r>
              <a:rPr lang="es-AR" dirty="0" smtClean="0"/>
              <a:t>Maderitas de 4 cm x 1 cm  x 60 cm  : 60</a:t>
            </a:r>
          </a:p>
          <a:p>
            <a:r>
              <a:rPr lang="es-AR" dirty="0" smtClean="0"/>
              <a:t>Maderitas de 2 cm x 1 cm  x 40 cm :  20</a:t>
            </a:r>
          </a:p>
          <a:p>
            <a:endParaRPr lang="es-AR" dirty="0"/>
          </a:p>
          <a:p>
            <a:r>
              <a:rPr lang="es-AR" dirty="0" smtClean="0"/>
              <a:t>Pedazos de placas de </a:t>
            </a:r>
            <a:r>
              <a:rPr lang="es-AR" dirty="0"/>
              <a:t>3 mm </a:t>
            </a:r>
            <a:r>
              <a:rPr lang="es-AR" dirty="0" smtClean="0"/>
              <a:t>  o similar  </a:t>
            </a:r>
            <a:r>
              <a:rPr lang="es-AR" dirty="0"/>
              <a:t>25 cm  x 12 cm (</a:t>
            </a:r>
            <a:r>
              <a:rPr lang="es-AR" dirty="0" smtClean="0"/>
              <a:t>6)</a:t>
            </a:r>
          </a:p>
          <a:p>
            <a:r>
              <a:rPr lang="es-AR" dirty="0" smtClean="0"/>
              <a:t>Un poco de membrana 60 cm x 1 m</a:t>
            </a:r>
          </a:p>
          <a:p>
            <a:r>
              <a:rPr lang="es-AR" dirty="0" smtClean="0"/>
              <a:t>Un poco de polietileno  transparente 60 cm x 1 m</a:t>
            </a:r>
          </a:p>
          <a:p>
            <a:r>
              <a:rPr lang="es-AR" dirty="0" smtClean="0"/>
              <a:t>Unas placas simulando chapas de 60 cm x 10 cm (2)</a:t>
            </a:r>
          </a:p>
          <a:p>
            <a:r>
              <a:rPr lang="es-AR" dirty="0" smtClean="0"/>
              <a:t>Lana o algodón: 4 tiras de 60 cm x  7 cm</a:t>
            </a:r>
          </a:p>
          <a:p>
            <a:r>
              <a:rPr lang="es-AR" dirty="0" smtClean="0"/>
              <a:t>12 angulitos metálicos  4 cm de ala</a:t>
            </a:r>
          </a:p>
          <a:p>
            <a:endParaRPr lang="es-AR" dirty="0"/>
          </a:p>
          <a:p>
            <a:r>
              <a:rPr lang="es-AR" dirty="0" smtClean="0"/>
              <a:t>Tornillos 30 mm  y 25 mm</a:t>
            </a:r>
          </a:p>
          <a:p>
            <a:r>
              <a:rPr lang="es-AR" dirty="0" smtClean="0"/>
              <a:t>Clavitos si cabeza.</a:t>
            </a:r>
            <a:endParaRPr lang="es-AR" dirty="0"/>
          </a:p>
          <a:p>
            <a:endParaRPr lang="es-AR" dirty="0" smtClean="0"/>
          </a:p>
          <a:p>
            <a:r>
              <a:rPr lang="es-AR" dirty="0" smtClean="0"/>
              <a:t>Una placa como piso de 70 cm x 122 cm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0936224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8" name="227 Conector recto"/>
          <p:cNvCxnSpPr/>
          <p:nvPr/>
        </p:nvCxnSpPr>
        <p:spPr>
          <a:xfrm>
            <a:off x="12762963" y="137778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o 3"/>
          <p:cNvGrpSpPr/>
          <p:nvPr/>
        </p:nvGrpSpPr>
        <p:grpSpPr>
          <a:xfrm>
            <a:off x="4395914" y="2045060"/>
            <a:ext cx="6897574" cy="4251887"/>
            <a:chOff x="4395914" y="2045060"/>
            <a:chExt cx="6897574" cy="4251887"/>
          </a:xfrm>
        </p:grpSpPr>
        <p:sp>
          <p:nvSpPr>
            <p:cNvPr id="225" name="224 Paralelogramo"/>
            <p:cNvSpPr/>
            <p:nvPr/>
          </p:nvSpPr>
          <p:spPr>
            <a:xfrm>
              <a:off x="4589519" y="3998666"/>
              <a:ext cx="6703969" cy="2298281"/>
            </a:xfrm>
            <a:prstGeom prst="parallelogram">
              <a:avLst>
                <a:gd name="adj" fmla="val 148795"/>
              </a:avLst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bg1">
                  <a:lumMod val="65000"/>
                </a:schemeClr>
              </a:solidFill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rgbClr val="FFFFFF"/>
                </a:solidFill>
              </a:endParaRPr>
            </a:p>
          </p:txBody>
        </p:sp>
        <p:grpSp>
          <p:nvGrpSpPr>
            <p:cNvPr id="231" name="230 Grupo"/>
            <p:cNvGrpSpPr/>
            <p:nvPr/>
          </p:nvGrpSpPr>
          <p:grpSpPr>
            <a:xfrm>
              <a:off x="5056293" y="4071618"/>
              <a:ext cx="5773363" cy="2082561"/>
              <a:chOff x="6011921" y="1361605"/>
              <a:chExt cx="5773363" cy="2082561"/>
            </a:xfrm>
          </p:grpSpPr>
          <p:grpSp>
            <p:nvGrpSpPr>
              <p:cNvPr id="226" name="225 Grupo"/>
              <p:cNvGrpSpPr/>
              <p:nvPr/>
            </p:nvGrpSpPr>
            <p:grpSpPr>
              <a:xfrm>
                <a:off x="6011921" y="1361605"/>
                <a:ext cx="5773363" cy="2082561"/>
                <a:chOff x="5984474" y="407938"/>
                <a:chExt cx="5773363" cy="2082561"/>
              </a:xfrm>
            </p:grpSpPr>
            <p:sp>
              <p:nvSpPr>
                <p:cNvPr id="107" name="106 Paralelogramo"/>
                <p:cNvSpPr/>
                <p:nvPr/>
              </p:nvSpPr>
              <p:spPr>
                <a:xfrm>
                  <a:off x="5984474" y="407938"/>
                  <a:ext cx="5773363" cy="2082561"/>
                </a:xfrm>
                <a:prstGeom prst="parallelogram">
                  <a:avLst>
                    <a:gd name="adj" fmla="val 148795"/>
                  </a:avLst>
                </a:prstGeom>
                <a:solidFill>
                  <a:schemeClr val="bg1"/>
                </a:solidFill>
                <a:ln cmpd="tri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8" name="107 Paralelogramo"/>
                <p:cNvSpPr/>
                <p:nvPr/>
              </p:nvSpPr>
              <p:spPr>
                <a:xfrm>
                  <a:off x="6460855" y="540913"/>
                  <a:ext cx="4872553" cy="1788167"/>
                </a:xfrm>
                <a:prstGeom prst="parallelogram">
                  <a:avLst>
                    <a:gd name="adj" fmla="val 148795"/>
                  </a:avLst>
                </a:prstGeom>
                <a:noFill/>
                <a:ln cmpd="tri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14" name="113 Paralelogramo"/>
              <p:cNvSpPr/>
              <p:nvPr/>
            </p:nvSpPr>
            <p:spPr>
              <a:xfrm>
                <a:off x="6460856" y="1526567"/>
                <a:ext cx="4872553" cy="1788167"/>
              </a:xfrm>
              <a:prstGeom prst="parallelogram">
                <a:avLst>
                  <a:gd name="adj" fmla="val 148795"/>
                </a:avLst>
              </a:prstGeom>
              <a:blipFill>
                <a:blip r:embed="rId2"/>
                <a:tile tx="0" ty="0" sx="100000" sy="100000" flip="none" algn="tl"/>
              </a:blipFill>
              <a:ln cmpd="tri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16" name="115 Paralelogramo"/>
            <p:cNvSpPr/>
            <p:nvPr/>
          </p:nvSpPr>
          <p:spPr>
            <a:xfrm>
              <a:off x="5129123" y="4057396"/>
              <a:ext cx="5646339" cy="2082560"/>
            </a:xfrm>
            <a:prstGeom prst="parallelogram">
              <a:avLst>
                <a:gd name="adj" fmla="val 148795"/>
              </a:avLst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rgbClr val="FFFFFF"/>
                </a:solidFill>
              </a:endParaRPr>
            </a:p>
          </p:txBody>
        </p:sp>
        <p:grpSp>
          <p:nvGrpSpPr>
            <p:cNvPr id="117" name="116 Grupo"/>
            <p:cNvGrpSpPr/>
            <p:nvPr/>
          </p:nvGrpSpPr>
          <p:grpSpPr>
            <a:xfrm>
              <a:off x="5992525" y="2331938"/>
              <a:ext cx="2729339" cy="2567522"/>
              <a:chOff x="3340979" y="2185837"/>
              <a:chExt cx="2729339" cy="2567522"/>
            </a:xfrm>
          </p:grpSpPr>
          <p:grpSp>
            <p:nvGrpSpPr>
              <p:cNvPr id="118" name="Group 209"/>
              <p:cNvGrpSpPr>
                <a:grpSpLocks/>
              </p:cNvGrpSpPr>
              <p:nvPr/>
            </p:nvGrpSpPr>
            <p:grpSpPr bwMode="auto">
              <a:xfrm>
                <a:off x="3340979" y="2185837"/>
                <a:ext cx="2729339" cy="2567522"/>
                <a:chOff x="884" y="1263"/>
                <a:chExt cx="1089" cy="1003"/>
              </a:xfrm>
            </p:grpSpPr>
            <p:grpSp>
              <p:nvGrpSpPr>
                <p:cNvPr id="122" name="Group 210"/>
                <p:cNvGrpSpPr>
                  <a:grpSpLocks/>
                </p:cNvGrpSpPr>
                <p:nvPr/>
              </p:nvGrpSpPr>
              <p:grpSpPr bwMode="auto">
                <a:xfrm>
                  <a:off x="884" y="1344"/>
                  <a:ext cx="1089" cy="834"/>
                  <a:chOff x="566" y="2432"/>
                  <a:chExt cx="1089" cy="834"/>
                </a:xfrm>
              </p:grpSpPr>
              <p:sp>
                <p:nvSpPr>
                  <p:cNvPr id="125" name="AutoShape 211"/>
                  <p:cNvSpPr>
                    <a:spLocks noChangeArrowheads="1"/>
                  </p:cNvSpPr>
                  <p:nvPr/>
                </p:nvSpPr>
                <p:spPr bwMode="auto">
                  <a:xfrm rot="-1970045">
                    <a:off x="566" y="2628"/>
                    <a:ext cx="771" cy="638"/>
                  </a:xfrm>
                  <a:prstGeom prst="parallelogram">
                    <a:avLst>
                      <a:gd name="adj" fmla="val 63763"/>
                    </a:avLst>
                  </a:prstGeom>
                  <a:noFill/>
                  <a:ln w="76200">
                    <a:solidFill>
                      <a:srgbClr val="6633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es-AR" altLang="es-AR" sz="18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26" name="AutoShape 212"/>
                  <p:cNvSpPr>
                    <a:spLocks noChangeArrowheads="1"/>
                  </p:cNvSpPr>
                  <p:nvPr/>
                </p:nvSpPr>
                <p:spPr bwMode="auto">
                  <a:xfrm rot="-1970045">
                    <a:off x="872" y="2432"/>
                    <a:ext cx="783" cy="638"/>
                  </a:xfrm>
                  <a:prstGeom prst="parallelogram">
                    <a:avLst>
                      <a:gd name="adj" fmla="val 64756"/>
                    </a:avLst>
                  </a:prstGeom>
                  <a:noFill/>
                  <a:ln w="76200">
                    <a:solidFill>
                      <a:srgbClr val="6633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es-AR" altLang="es-AR" sz="18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23" name="Line 213"/>
                <p:cNvSpPr>
                  <a:spLocks noChangeShapeType="1"/>
                </p:cNvSpPr>
                <p:nvPr/>
              </p:nvSpPr>
              <p:spPr bwMode="auto">
                <a:xfrm>
                  <a:off x="1262" y="1495"/>
                  <a:ext cx="0" cy="771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24" name="Line 216"/>
                <p:cNvSpPr>
                  <a:spLocks noChangeShapeType="1"/>
                </p:cNvSpPr>
                <p:nvPr/>
              </p:nvSpPr>
              <p:spPr bwMode="auto">
                <a:xfrm>
                  <a:off x="1580" y="1263"/>
                  <a:ext cx="0" cy="771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cxnSp>
            <p:nvCxnSpPr>
              <p:cNvPr id="119" name="118 Conector recto"/>
              <p:cNvCxnSpPr/>
              <p:nvPr/>
            </p:nvCxnSpPr>
            <p:spPr>
              <a:xfrm flipH="1">
                <a:off x="4267737" y="2862077"/>
                <a:ext cx="394416" cy="296940"/>
              </a:xfrm>
              <a:prstGeom prst="line">
                <a:avLst/>
              </a:prstGeom>
              <a:ln w="762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" name="Line 216"/>
              <p:cNvSpPr>
                <a:spLocks noChangeShapeType="1"/>
              </p:cNvSpPr>
              <p:nvPr/>
            </p:nvSpPr>
            <p:spPr bwMode="auto">
              <a:xfrm>
                <a:off x="4477824" y="3428994"/>
                <a:ext cx="0" cy="1160618"/>
              </a:xfrm>
              <a:prstGeom prst="line">
                <a:avLst/>
              </a:prstGeom>
              <a:noFill/>
              <a:ln w="762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121" name="120 Conector recto"/>
              <p:cNvCxnSpPr/>
              <p:nvPr/>
            </p:nvCxnSpPr>
            <p:spPr>
              <a:xfrm flipH="1">
                <a:off x="4329984" y="3207662"/>
                <a:ext cx="394416" cy="296940"/>
              </a:xfrm>
              <a:prstGeom prst="line">
                <a:avLst/>
              </a:prstGeom>
              <a:ln w="762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7" name="Group 209"/>
            <p:cNvGrpSpPr>
              <a:grpSpLocks/>
            </p:cNvGrpSpPr>
            <p:nvPr/>
          </p:nvGrpSpPr>
          <p:grpSpPr bwMode="auto">
            <a:xfrm>
              <a:off x="4395914" y="3379589"/>
              <a:ext cx="2729339" cy="2567522"/>
              <a:chOff x="884" y="1263"/>
              <a:chExt cx="1089" cy="1003"/>
            </a:xfrm>
          </p:grpSpPr>
          <p:grpSp>
            <p:nvGrpSpPr>
              <p:cNvPr id="128" name="Group 210"/>
              <p:cNvGrpSpPr>
                <a:grpSpLocks/>
              </p:cNvGrpSpPr>
              <p:nvPr/>
            </p:nvGrpSpPr>
            <p:grpSpPr bwMode="auto">
              <a:xfrm>
                <a:off x="884" y="1344"/>
                <a:ext cx="1089" cy="834"/>
                <a:chOff x="566" y="2432"/>
                <a:chExt cx="1089" cy="834"/>
              </a:xfrm>
            </p:grpSpPr>
            <p:sp>
              <p:nvSpPr>
                <p:cNvPr id="131" name="AutoShape 211"/>
                <p:cNvSpPr>
                  <a:spLocks noChangeArrowheads="1"/>
                </p:cNvSpPr>
                <p:nvPr/>
              </p:nvSpPr>
              <p:spPr bwMode="auto">
                <a:xfrm rot="-1970045">
                  <a:off x="566" y="2628"/>
                  <a:ext cx="771" cy="638"/>
                </a:xfrm>
                <a:prstGeom prst="parallelogram">
                  <a:avLst>
                    <a:gd name="adj" fmla="val 63763"/>
                  </a:avLst>
                </a:prstGeom>
                <a:noFill/>
                <a:ln w="76200">
                  <a:solidFill>
                    <a:srgbClr val="6633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s-AR" altLang="es-AR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2" name="AutoShape 212"/>
                <p:cNvSpPr>
                  <a:spLocks noChangeArrowheads="1"/>
                </p:cNvSpPr>
                <p:nvPr/>
              </p:nvSpPr>
              <p:spPr bwMode="auto">
                <a:xfrm rot="-1970045">
                  <a:off x="872" y="2432"/>
                  <a:ext cx="783" cy="638"/>
                </a:xfrm>
                <a:prstGeom prst="parallelogram">
                  <a:avLst>
                    <a:gd name="adj" fmla="val 64756"/>
                  </a:avLst>
                </a:prstGeom>
                <a:noFill/>
                <a:ln w="76200">
                  <a:solidFill>
                    <a:srgbClr val="6633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s-AR" altLang="es-AR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29" name="Line 213"/>
              <p:cNvSpPr>
                <a:spLocks noChangeShapeType="1"/>
              </p:cNvSpPr>
              <p:nvPr/>
            </p:nvSpPr>
            <p:spPr bwMode="auto">
              <a:xfrm>
                <a:off x="1262" y="1495"/>
                <a:ext cx="0" cy="771"/>
              </a:xfrm>
              <a:prstGeom prst="line">
                <a:avLst/>
              </a:prstGeom>
              <a:noFill/>
              <a:ln w="762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30" name="Line 216"/>
              <p:cNvSpPr>
                <a:spLocks noChangeShapeType="1"/>
              </p:cNvSpPr>
              <p:nvPr/>
            </p:nvSpPr>
            <p:spPr bwMode="auto">
              <a:xfrm>
                <a:off x="1580" y="1263"/>
                <a:ext cx="0" cy="771"/>
              </a:xfrm>
              <a:prstGeom prst="line">
                <a:avLst/>
              </a:prstGeom>
              <a:noFill/>
              <a:ln w="762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3" name="Group 38"/>
            <p:cNvGrpSpPr>
              <a:grpSpLocks/>
            </p:cNvGrpSpPr>
            <p:nvPr/>
          </p:nvGrpSpPr>
          <p:grpSpPr bwMode="auto">
            <a:xfrm>
              <a:off x="8179162" y="2070553"/>
              <a:ext cx="2444738" cy="1962227"/>
              <a:chOff x="2380" y="1207"/>
              <a:chExt cx="953" cy="777"/>
            </a:xfrm>
          </p:grpSpPr>
          <p:sp>
            <p:nvSpPr>
              <p:cNvPr id="134" name="Rectangle 39"/>
              <p:cNvSpPr>
                <a:spLocks noChangeArrowheads="1"/>
              </p:cNvSpPr>
              <p:nvPr/>
            </p:nvSpPr>
            <p:spPr bwMode="auto">
              <a:xfrm>
                <a:off x="2380" y="1212"/>
                <a:ext cx="953" cy="772"/>
              </a:xfrm>
              <a:prstGeom prst="rect">
                <a:avLst/>
              </a:prstGeom>
              <a:noFill/>
              <a:ln w="76200">
                <a:solidFill>
                  <a:srgbClr val="8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s-AR" altLang="es-AR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35" name="Line 46"/>
              <p:cNvSpPr>
                <a:spLocks noChangeShapeType="1"/>
              </p:cNvSpPr>
              <p:nvPr/>
            </p:nvSpPr>
            <p:spPr bwMode="auto">
              <a:xfrm>
                <a:off x="2612" y="1207"/>
                <a:ext cx="0" cy="772"/>
              </a:xfrm>
              <a:prstGeom prst="line">
                <a:avLst/>
              </a:prstGeom>
              <a:noFill/>
              <a:ln w="762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36" name="Line 47"/>
              <p:cNvSpPr>
                <a:spLocks noChangeShapeType="1"/>
              </p:cNvSpPr>
              <p:nvPr/>
            </p:nvSpPr>
            <p:spPr bwMode="auto">
              <a:xfrm>
                <a:off x="3092" y="1207"/>
                <a:ext cx="0" cy="772"/>
              </a:xfrm>
              <a:prstGeom prst="line">
                <a:avLst/>
              </a:prstGeom>
              <a:noFill/>
              <a:ln w="762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37" name="Line 48"/>
              <p:cNvSpPr>
                <a:spLocks noChangeShapeType="1"/>
              </p:cNvSpPr>
              <p:nvPr/>
            </p:nvSpPr>
            <p:spPr bwMode="auto">
              <a:xfrm>
                <a:off x="2856" y="1207"/>
                <a:ext cx="0" cy="772"/>
              </a:xfrm>
              <a:prstGeom prst="line">
                <a:avLst/>
              </a:prstGeom>
              <a:noFill/>
              <a:ln w="762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38" name="137 Grupo"/>
            <p:cNvGrpSpPr/>
            <p:nvPr/>
          </p:nvGrpSpPr>
          <p:grpSpPr>
            <a:xfrm>
              <a:off x="8441049" y="2317110"/>
              <a:ext cx="2729339" cy="2643387"/>
              <a:chOff x="6158676" y="619985"/>
              <a:chExt cx="2729339" cy="2643387"/>
            </a:xfrm>
          </p:grpSpPr>
          <p:sp>
            <p:nvSpPr>
              <p:cNvPr id="139" name="Line 237"/>
              <p:cNvSpPr>
                <a:spLocks noChangeShapeType="1"/>
              </p:cNvSpPr>
              <p:nvPr/>
            </p:nvSpPr>
            <p:spPr bwMode="auto">
              <a:xfrm flipV="1">
                <a:off x="7535863" y="765176"/>
                <a:ext cx="0" cy="142875"/>
              </a:xfrm>
              <a:prstGeom prst="line">
                <a:avLst/>
              </a:prstGeom>
              <a:noFill/>
              <a:ln w="9525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grpSp>
            <p:nvGrpSpPr>
              <p:cNvPr id="140" name="Group 209"/>
              <p:cNvGrpSpPr>
                <a:grpSpLocks/>
              </p:cNvGrpSpPr>
              <p:nvPr/>
            </p:nvGrpSpPr>
            <p:grpSpPr bwMode="auto">
              <a:xfrm>
                <a:off x="6158676" y="619985"/>
                <a:ext cx="2729339" cy="2639198"/>
                <a:chOff x="884" y="1263"/>
                <a:chExt cx="1089" cy="1031"/>
              </a:xfrm>
            </p:grpSpPr>
            <p:grpSp>
              <p:nvGrpSpPr>
                <p:cNvPr id="148" name="Group 210"/>
                <p:cNvGrpSpPr>
                  <a:grpSpLocks/>
                </p:cNvGrpSpPr>
                <p:nvPr/>
              </p:nvGrpSpPr>
              <p:grpSpPr bwMode="auto">
                <a:xfrm>
                  <a:off x="884" y="1344"/>
                  <a:ext cx="1089" cy="834"/>
                  <a:chOff x="566" y="2432"/>
                  <a:chExt cx="1089" cy="834"/>
                </a:xfrm>
              </p:grpSpPr>
              <p:sp>
                <p:nvSpPr>
                  <p:cNvPr id="151" name="AutoShape 211"/>
                  <p:cNvSpPr>
                    <a:spLocks noChangeArrowheads="1"/>
                  </p:cNvSpPr>
                  <p:nvPr/>
                </p:nvSpPr>
                <p:spPr bwMode="auto">
                  <a:xfrm rot="19629955">
                    <a:off x="566" y="2628"/>
                    <a:ext cx="771" cy="638"/>
                  </a:xfrm>
                  <a:prstGeom prst="parallelogram">
                    <a:avLst>
                      <a:gd name="adj" fmla="val 63763"/>
                    </a:avLst>
                  </a:prstGeom>
                  <a:noFill/>
                  <a:ln w="76200">
                    <a:solidFill>
                      <a:srgbClr val="6633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es-AR" altLang="es-AR" sz="18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52" name="AutoShape 212"/>
                  <p:cNvSpPr>
                    <a:spLocks noChangeArrowheads="1"/>
                  </p:cNvSpPr>
                  <p:nvPr/>
                </p:nvSpPr>
                <p:spPr bwMode="auto">
                  <a:xfrm rot="-1970045">
                    <a:off x="872" y="2432"/>
                    <a:ext cx="783" cy="638"/>
                  </a:xfrm>
                  <a:prstGeom prst="parallelogram">
                    <a:avLst>
                      <a:gd name="adj" fmla="val 64756"/>
                    </a:avLst>
                  </a:prstGeom>
                  <a:noFill/>
                  <a:ln w="76200">
                    <a:solidFill>
                      <a:srgbClr val="6633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es-AR" altLang="es-AR" sz="18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49" name="Line 213"/>
                <p:cNvSpPr>
                  <a:spLocks noChangeShapeType="1"/>
                </p:cNvSpPr>
                <p:nvPr/>
              </p:nvSpPr>
              <p:spPr bwMode="auto">
                <a:xfrm>
                  <a:off x="1164" y="1663"/>
                  <a:ext cx="0" cy="631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0" name="Line 216"/>
                <p:cNvSpPr>
                  <a:spLocks noChangeShapeType="1"/>
                </p:cNvSpPr>
                <p:nvPr/>
              </p:nvSpPr>
              <p:spPr bwMode="auto">
                <a:xfrm>
                  <a:off x="1580" y="1263"/>
                  <a:ext cx="0" cy="771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41" name="Line 213"/>
              <p:cNvSpPr>
                <a:spLocks noChangeShapeType="1"/>
              </p:cNvSpPr>
              <p:nvPr/>
            </p:nvSpPr>
            <p:spPr bwMode="auto">
              <a:xfrm>
                <a:off x="7399200" y="1232591"/>
                <a:ext cx="0" cy="1737298"/>
              </a:xfrm>
              <a:prstGeom prst="line">
                <a:avLst/>
              </a:prstGeom>
              <a:noFill/>
              <a:ln w="762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142" name="141 Conector recto"/>
              <p:cNvCxnSpPr/>
              <p:nvPr/>
            </p:nvCxnSpPr>
            <p:spPr>
              <a:xfrm flipH="1">
                <a:off x="6798870" y="1232590"/>
                <a:ext cx="736993" cy="483884"/>
              </a:xfrm>
              <a:prstGeom prst="line">
                <a:avLst/>
              </a:prstGeom>
              <a:ln w="762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3" name="142 Conector recto"/>
              <p:cNvCxnSpPr/>
              <p:nvPr/>
            </p:nvCxnSpPr>
            <p:spPr>
              <a:xfrm flipH="1">
                <a:off x="6905047" y="2340141"/>
                <a:ext cx="494153" cy="308116"/>
              </a:xfrm>
              <a:prstGeom prst="line">
                <a:avLst/>
              </a:prstGeom>
              <a:ln w="762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4" name="Line 213"/>
              <p:cNvSpPr>
                <a:spLocks noChangeShapeType="1"/>
              </p:cNvSpPr>
              <p:nvPr/>
            </p:nvSpPr>
            <p:spPr bwMode="auto">
              <a:xfrm>
                <a:off x="7152123" y="2505309"/>
                <a:ext cx="0" cy="653708"/>
              </a:xfrm>
              <a:prstGeom prst="line">
                <a:avLst/>
              </a:prstGeom>
              <a:noFill/>
              <a:ln w="762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45" name="Line 213"/>
              <p:cNvSpPr>
                <a:spLocks noChangeShapeType="1"/>
              </p:cNvSpPr>
              <p:nvPr/>
            </p:nvSpPr>
            <p:spPr bwMode="auto">
              <a:xfrm>
                <a:off x="7349886" y="2340978"/>
                <a:ext cx="0" cy="653708"/>
              </a:xfrm>
              <a:prstGeom prst="line">
                <a:avLst/>
              </a:prstGeom>
              <a:noFill/>
              <a:ln w="762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46" name="Line 213"/>
              <p:cNvSpPr>
                <a:spLocks noChangeShapeType="1"/>
              </p:cNvSpPr>
              <p:nvPr/>
            </p:nvSpPr>
            <p:spPr bwMode="auto">
              <a:xfrm>
                <a:off x="6905047" y="2609664"/>
                <a:ext cx="0" cy="653708"/>
              </a:xfrm>
              <a:prstGeom prst="line">
                <a:avLst/>
              </a:prstGeom>
              <a:noFill/>
              <a:ln w="762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147" name="146 Conector recto"/>
              <p:cNvCxnSpPr/>
              <p:nvPr/>
            </p:nvCxnSpPr>
            <p:spPr>
              <a:xfrm flipH="1">
                <a:off x="6758503" y="1134508"/>
                <a:ext cx="777360" cy="509414"/>
              </a:xfrm>
              <a:prstGeom prst="line">
                <a:avLst/>
              </a:prstGeom>
              <a:ln w="762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3" name="Group 209"/>
            <p:cNvGrpSpPr>
              <a:grpSpLocks/>
            </p:cNvGrpSpPr>
            <p:nvPr/>
          </p:nvGrpSpPr>
          <p:grpSpPr bwMode="auto">
            <a:xfrm>
              <a:off x="6906031" y="3377504"/>
              <a:ext cx="2729339" cy="2567522"/>
              <a:chOff x="884" y="1263"/>
              <a:chExt cx="1089" cy="1003"/>
            </a:xfrm>
          </p:grpSpPr>
          <p:grpSp>
            <p:nvGrpSpPr>
              <p:cNvPr id="154" name="Group 210"/>
              <p:cNvGrpSpPr>
                <a:grpSpLocks/>
              </p:cNvGrpSpPr>
              <p:nvPr/>
            </p:nvGrpSpPr>
            <p:grpSpPr bwMode="auto">
              <a:xfrm>
                <a:off x="884" y="1344"/>
                <a:ext cx="1089" cy="834"/>
                <a:chOff x="566" y="2432"/>
                <a:chExt cx="1089" cy="834"/>
              </a:xfrm>
            </p:grpSpPr>
            <p:sp>
              <p:nvSpPr>
                <p:cNvPr id="157" name="AutoShape 211"/>
                <p:cNvSpPr>
                  <a:spLocks noChangeArrowheads="1"/>
                </p:cNvSpPr>
                <p:nvPr/>
              </p:nvSpPr>
              <p:spPr bwMode="auto">
                <a:xfrm rot="-1970045">
                  <a:off x="566" y="2628"/>
                  <a:ext cx="771" cy="638"/>
                </a:xfrm>
                <a:prstGeom prst="parallelogram">
                  <a:avLst>
                    <a:gd name="adj" fmla="val 63763"/>
                  </a:avLst>
                </a:prstGeom>
                <a:noFill/>
                <a:ln w="76200">
                  <a:solidFill>
                    <a:srgbClr val="6633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s-AR" altLang="es-AR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8" name="AutoShape 212"/>
                <p:cNvSpPr>
                  <a:spLocks noChangeArrowheads="1"/>
                </p:cNvSpPr>
                <p:nvPr/>
              </p:nvSpPr>
              <p:spPr bwMode="auto">
                <a:xfrm rot="-1970045">
                  <a:off x="872" y="2432"/>
                  <a:ext cx="783" cy="638"/>
                </a:xfrm>
                <a:prstGeom prst="parallelogram">
                  <a:avLst>
                    <a:gd name="adj" fmla="val 64756"/>
                  </a:avLst>
                </a:prstGeom>
                <a:noFill/>
                <a:ln w="76200">
                  <a:solidFill>
                    <a:srgbClr val="6633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s-AR" altLang="es-AR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55" name="Line 213"/>
              <p:cNvSpPr>
                <a:spLocks noChangeShapeType="1"/>
              </p:cNvSpPr>
              <p:nvPr/>
            </p:nvSpPr>
            <p:spPr bwMode="auto">
              <a:xfrm>
                <a:off x="1262" y="1495"/>
                <a:ext cx="0" cy="771"/>
              </a:xfrm>
              <a:prstGeom prst="line">
                <a:avLst/>
              </a:prstGeom>
              <a:noFill/>
              <a:ln w="762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56" name="Line 216"/>
              <p:cNvSpPr>
                <a:spLocks noChangeShapeType="1"/>
              </p:cNvSpPr>
              <p:nvPr/>
            </p:nvSpPr>
            <p:spPr bwMode="auto">
              <a:xfrm>
                <a:off x="1580" y="1263"/>
                <a:ext cx="0" cy="771"/>
              </a:xfrm>
              <a:prstGeom prst="line">
                <a:avLst/>
              </a:prstGeom>
              <a:noFill/>
              <a:ln w="762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59" name="158 Grupo"/>
            <p:cNvGrpSpPr/>
            <p:nvPr/>
          </p:nvGrpSpPr>
          <p:grpSpPr>
            <a:xfrm>
              <a:off x="4983733" y="4174929"/>
              <a:ext cx="2444738" cy="1979250"/>
              <a:chOff x="9120886" y="1518800"/>
              <a:chExt cx="2444738" cy="1979250"/>
            </a:xfrm>
          </p:grpSpPr>
          <p:grpSp>
            <p:nvGrpSpPr>
              <p:cNvPr id="160" name="Group 16"/>
              <p:cNvGrpSpPr>
                <a:grpSpLocks/>
              </p:cNvGrpSpPr>
              <p:nvPr/>
            </p:nvGrpSpPr>
            <p:grpSpPr bwMode="auto">
              <a:xfrm>
                <a:off x="9120886" y="1518800"/>
                <a:ext cx="2444738" cy="1950798"/>
                <a:chOff x="3332" y="1207"/>
                <a:chExt cx="953" cy="774"/>
              </a:xfrm>
            </p:grpSpPr>
            <p:sp>
              <p:nvSpPr>
                <p:cNvPr id="164" name="Rectangle 17"/>
                <p:cNvSpPr>
                  <a:spLocks noChangeArrowheads="1"/>
                </p:cNvSpPr>
                <p:nvPr/>
              </p:nvSpPr>
              <p:spPr bwMode="auto">
                <a:xfrm>
                  <a:off x="3332" y="1209"/>
                  <a:ext cx="953" cy="770"/>
                </a:xfrm>
                <a:prstGeom prst="rect">
                  <a:avLst/>
                </a:prstGeom>
                <a:noFill/>
                <a:ln w="76200">
                  <a:solidFill>
                    <a:srgbClr val="6633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s-AR" altLang="es-AR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5" name="Line 19"/>
                <p:cNvSpPr>
                  <a:spLocks noChangeShapeType="1"/>
                </p:cNvSpPr>
                <p:nvPr/>
              </p:nvSpPr>
              <p:spPr bwMode="auto">
                <a:xfrm>
                  <a:off x="3551" y="1209"/>
                  <a:ext cx="0" cy="772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6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3585" y="1361"/>
                  <a:ext cx="0" cy="609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7" name="Line 22"/>
                <p:cNvSpPr>
                  <a:spLocks noChangeShapeType="1"/>
                </p:cNvSpPr>
                <p:nvPr/>
              </p:nvSpPr>
              <p:spPr bwMode="auto">
                <a:xfrm>
                  <a:off x="4029" y="1207"/>
                  <a:ext cx="0" cy="772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61" name="Line 20"/>
              <p:cNvSpPr>
                <a:spLocks noChangeShapeType="1"/>
              </p:cNvSpPr>
              <p:nvPr/>
            </p:nvSpPr>
            <p:spPr bwMode="auto">
              <a:xfrm flipH="1">
                <a:off x="10785350" y="1907671"/>
                <a:ext cx="0" cy="1590379"/>
              </a:xfrm>
              <a:prstGeom prst="line">
                <a:avLst/>
              </a:prstGeom>
              <a:noFill/>
              <a:ln w="762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62" name="161 Rectángulo"/>
              <p:cNvSpPr/>
              <p:nvPr/>
            </p:nvSpPr>
            <p:spPr>
              <a:xfrm>
                <a:off x="9731272" y="1716474"/>
                <a:ext cx="1123892" cy="190469"/>
              </a:xfrm>
              <a:prstGeom prst="rect">
                <a:avLst/>
              </a:prstGeom>
              <a:solidFill>
                <a:srgbClr val="6633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>
                  <a:solidFill>
                    <a:srgbClr val="FFFFFF"/>
                  </a:solidFill>
                </a:endParaRPr>
              </a:p>
            </p:txBody>
          </p:sp>
          <p:sp>
            <p:nvSpPr>
              <p:cNvPr id="163" name="162 Rectángulo"/>
              <p:cNvSpPr/>
              <p:nvPr/>
            </p:nvSpPr>
            <p:spPr>
              <a:xfrm>
                <a:off x="10293218" y="1518800"/>
                <a:ext cx="45719" cy="292908"/>
              </a:xfrm>
              <a:prstGeom prst="rect">
                <a:avLst/>
              </a:prstGeom>
              <a:solidFill>
                <a:srgbClr val="800000"/>
              </a:solid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69" name="168 Paralelogramo"/>
            <p:cNvSpPr/>
            <p:nvPr/>
          </p:nvSpPr>
          <p:spPr>
            <a:xfrm>
              <a:off x="4977561" y="2045060"/>
              <a:ext cx="5646339" cy="2082560"/>
            </a:xfrm>
            <a:prstGeom prst="parallelogram">
              <a:avLst>
                <a:gd name="adj" fmla="val 148795"/>
              </a:avLst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rgbClr val="FFFFFF"/>
                </a:solidFill>
              </a:endParaRPr>
            </a:p>
          </p:txBody>
        </p:sp>
      </p:grpSp>
      <p:sp>
        <p:nvSpPr>
          <p:cNvPr id="91" name="90 CuadroTexto"/>
          <p:cNvSpPr txBox="1"/>
          <p:nvPr/>
        </p:nvSpPr>
        <p:spPr>
          <a:xfrm>
            <a:off x="3429020" y="366333"/>
            <a:ext cx="4371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solidFill>
                  <a:srgbClr val="000000"/>
                </a:solidFill>
              </a:rPr>
              <a:t>Rigidización de maqueta  de 60 cm x 1.20 m </a:t>
            </a:r>
            <a:endParaRPr lang="es-AR" dirty="0">
              <a:solidFill>
                <a:srgbClr val="000000"/>
              </a:solidFill>
            </a:endParaRPr>
          </a:p>
        </p:txBody>
      </p:sp>
      <p:sp>
        <p:nvSpPr>
          <p:cNvPr id="68" name="Paralelogramo 67"/>
          <p:cNvSpPr/>
          <p:nvPr/>
        </p:nvSpPr>
        <p:spPr>
          <a:xfrm rot="19715513">
            <a:off x="7278728" y="4022962"/>
            <a:ext cx="1059230" cy="663192"/>
          </a:xfrm>
          <a:prstGeom prst="parallelogram">
            <a:avLst>
              <a:gd name="adj" fmla="val 66031"/>
            </a:avLst>
          </a:prstGeom>
          <a:blipFill>
            <a:blip r:embed="rId3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3" name="Paralelogramo 72"/>
          <p:cNvSpPr/>
          <p:nvPr/>
        </p:nvSpPr>
        <p:spPr>
          <a:xfrm rot="19715513">
            <a:off x="7150891" y="5029296"/>
            <a:ext cx="1846159" cy="782364"/>
          </a:xfrm>
          <a:prstGeom prst="parallelogram">
            <a:avLst>
              <a:gd name="adj" fmla="val 66031"/>
            </a:avLst>
          </a:prstGeom>
          <a:blipFill>
            <a:blip r:embed="rId3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4" name="Paralelogramo 73"/>
          <p:cNvSpPr/>
          <p:nvPr/>
        </p:nvSpPr>
        <p:spPr>
          <a:xfrm rot="19715513">
            <a:off x="7338571" y="4622612"/>
            <a:ext cx="1538080" cy="252403"/>
          </a:xfrm>
          <a:prstGeom prst="parallelogram">
            <a:avLst>
              <a:gd name="adj" fmla="val 66031"/>
            </a:avLst>
          </a:prstGeom>
          <a:blipFill>
            <a:blip r:embed="rId3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5" name="Paralelogramo 74"/>
          <p:cNvSpPr/>
          <p:nvPr/>
        </p:nvSpPr>
        <p:spPr>
          <a:xfrm rot="19715513">
            <a:off x="8595244" y="4108030"/>
            <a:ext cx="629285" cy="268794"/>
          </a:xfrm>
          <a:prstGeom prst="parallelogram">
            <a:avLst>
              <a:gd name="adj" fmla="val 66031"/>
            </a:avLst>
          </a:prstGeom>
          <a:blipFill>
            <a:blip r:embed="rId3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grpSp>
        <p:nvGrpSpPr>
          <p:cNvPr id="15" name="Grupo 14"/>
          <p:cNvGrpSpPr/>
          <p:nvPr/>
        </p:nvGrpSpPr>
        <p:grpSpPr>
          <a:xfrm>
            <a:off x="7780498" y="3013331"/>
            <a:ext cx="1644500" cy="1186549"/>
            <a:chOff x="6930754" y="283241"/>
            <a:chExt cx="1612283" cy="1186549"/>
          </a:xfrm>
        </p:grpSpPr>
        <p:grpSp>
          <p:nvGrpSpPr>
            <p:cNvPr id="6" name="Grupo 5"/>
            <p:cNvGrpSpPr/>
            <p:nvPr/>
          </p:nvGrpSpPr>
          <p:grpSpPr>
            <a:xfrm>
              <a:off x="6930754" y="365242"/>
              <a:ext cx="1612283" cy="1104548"/>
              <a:chOff x="3042631" y="1564743"/>
              <a:chExt cx="1612283" cy="915664"/>
            </a:xfrm>
          </p:grpSpPr>
          <p:sp>
            <p:nvSpPr>
              <p:cNvPr id="66" name="Paralelogramo 65"/>
              <p:cNvSpPr/>
              <p:nvPr/>
            </p:nvSpPr>
            <p:spPr>
              <a:xfrm rot="19715513">
                <a:off x="3042631" y="1873053"/>
                <a:ext cx="1612283" cy="607354"/>
              </a:xfrm>
              <a:prstGeom prst="parallelogram">
                <a:avLst>
                  <a:gd name="adj" fmla="val 66031"/>
                </a:avLst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71" name="Paralelogramo 70"/>
              <p:cNvSpPr/>
              <p:nvPr/>
            </p:nvSpPr>
            <p:spPr>
              <a:xfrm rot="19715513">
                <a:off x="4174530" y="1564743"/>
                <a:ext cx="435731" cy="255808"/>
              </a:xfrm>
              <a:prstGeom prst="parallelogram">
                <a:avLst>
                  <a:gd name="adj" fmla="val 66031"/>
                </a:avLst>
              </a:prstGeom>
              <a:blipFill>
                <a:blip r:embed="rId3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p:cxnSp>
          <p:nvCxnSpPr>
            <p:cNvPr id="8" name="Conector recto 7"/>
            <p:cNvCxnSpPr/>
            <p:nvPr/>
          </p:nvCxnSpPr>
          <p:spPr>
            <a:xfrm flipV="1">
              <a:off x="8176279" y="283241"/>
              <a:ext cx="175180" cy="132297"/>
            </a:xfrm>
            <a:prstGeom prst="line">
              <a:avLst/>
            </a:prstGeom>
            <a:ln w="28575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ector recto 77"/>
            <p:cNvCxnSpPr/>
            <p:nvPr/>
          </p:nvCxnSpPr>
          <p:spPr>
            <a:xfrm flipV="1">
              <a:off x="8192928" y="642406"/>
              <a:ext cx="175180" cy="132297"/>
            </a:xfrm>
            <a:prstGeom prst="line">
              <a:avLst/>
            </a:prstGeom>
            <a:ln w="28575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>
              <a:endCxn id="71" idx="4"/>
            </p:cNvCxnSpPr>
            <p:nvPr/>
          </p:nvCxnSpPr>
          <p:spPr>
            <a:xfrm flipH="1">
              <a:off x="8360923" y="295905"/>
              <a:ext cx="16136" cy="355306"/>
            </a:xfrm>
            <a:prstGeom prst="line">
              <a:avLst/>
            </a:prstGeom>
            <a:ln w="28575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o 22"/>
          <p:cNvGrpSpPr/>
          <p:nvPr/>
        </p:nvGrpSpPr>
        <p:grpSpPr>
          <a:xfrm>
            <a:off x="8305311" y="4298073"/>
            <a:ext cx="1712527" cy="891921"/>
            <a:chOff x="4521768" y="1786270"/>
            <a:chExt cx="1712527" cy="891921"/>
          </a:xfrm>
        </p:grpSpPr>
        <p:grpSp>
          <p:nvGrpSpPr>
            <p:cNvPr id="5" name="Grupo 4"/>
            <p:cNvGrpSpPr/>
            <p:nvPr/>
          </p:nvGrpSpPr>
          <p:grpSpPr>
            <a:xfrm>
              <a:off x="4521768" y="1959342"/>
              <a:ext cx="1712527" cy="718849"/>
              <a:chOff x="2758308" y="3165468"/>
              <a:chExt cx="1712527" cy="637442"/>
            </a:xfrm>
          </p:grpSpPr>
          <p:sp>
            <p:nvSpPr>
              <p:cNvPr id="67" name="Paralelogramo 66"/>
              <p:cNvSpPr/>
              <p:nvPr/>
            </p:nvSpPr>
            <p:spPr>
              <a:xfrm rot="19715513">
                <a:off x="2758308" y="3165468"/>
                <a:ext cx="1712527" cy="637442"/>
              </a:xfrm>
              <a:prstGeom prst="parallelogram">
                <a:avLst>
                  <a:gd name="adj" fmla="val 66031"/>
                </a:avLst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69" name="Paralelogramo 68"/>
              <p:cNvSpPr/>
              <p:nvPr/>
            </p:nvSpPr>
            <p:spPr>
              <a:xfrm rot="19715513">
                <a:off x="2933212" y="3169604"/>
                <a:ext cx="772403" cy="284757"/>
              </a:xfrm>
              <a:prstGeom prst="parallelogram">
                <a:avLst>
                  <a:gd name="adj" fmla="val 66031"/>
                </a:avLst>
              </a:prstGeom>
              <a:blipFill>
                <a:blip r:embed="rId3"/>
                <a:tile tx="0" ty="0" sx="100000" sy="100000" flip="none" algn="tl"/>
              </a:blip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</p:grpSp>
        <p:cxnSp>
          <p:nvCxnSpPr>
            <p:cNvPr id="17" name="Conector recto 16"/>
            <p:cNvCxnSpPr/>
            <p:nvPr/>
          </p:nvCxnSpPr>
          <p:spPr>
            <a:xfrm>
              <a:off x="4863948" y="2045060"/>
              <a:ext cx="0" cy="417241"/>
            </a:xfrm>
            <a:prstGeom prst="line">
              <a:avLst/>
            </a:prstGeom>
            <a:ln w="28575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/>
            <p:cNvCxnSpPr/>
            <p:nvPr/>
          </p:nvCxnSpPr>
          <p:spPr>
            <a:xfrm flipV="1">
              <a:off x="4863948" y="1786270"/>
              <a:ext cx="479340" cy="258790"/>
            </a:xfrm>
            <a:prstGeom prst="line">
              <a:avLst/>
            </a:prstGeom>
            <a:ln w="28575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cto 20"/>
            <p:cNvCxnSpPr>
              <a:endCxn id="69" idx="2"/>
            </p:cNvCxnSpPr>
            <p:nvPr/>
          </p:nvCxnSpPr>
          <p:spPr>
            <a:xfrm flipH="1">
              <a:off x="5322002" y="1786270"/>
              <a:ext cx="21286" cy="192287"/>
            </a:xfrm>
            <a:prstGeom prst="line">
              <a:avLst/>
            </a:prstGeom>
            <a:ln w="28575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o 30"/>
          <p:cNvGrpSpPr/>
          <p:nvPr/>
        </p:nvGrpSpPr>
        <p:grpSpPr>
          <a:xfrm>
            <a:off x="4361546" y="1796495"/>
            <a:ext cx="4163023" cy="3069156"/>
            <a:chOff x="1737533" y="922382"/>
            <a:chExt cx="4163023" cy="3069156"/>
          </a:xfrm>
        </p:grpSpPr>
        <p:sp>
          <p:nvSpPr>
            <p:cNvPr id="24" name="CuadroTexto 23"/>
            <p:cNvSpPr txBox="1"/>
            <p:nvPr/>
          </p:nvSpPr>
          <p:spPr>
            <a:xfrm>
              <a:off x="1737533" y="922382"/>
              <a:ext cx="31213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 smtClean="0"/>
                <a:t>Placas Fenólico – OSB- tablitas</a:t>
              </a:r>
            </a:p>
          </p:txBody>
        </p:sp>
        <p:cxnSp>
          <p:nvCxnSpPr>
            <p:cNvPr id="26" name="Conector recto de flecha 25"/>
            <p:cNvCxnSpPr>
              <a:stCxn id="24" idx="2"/>
            </p:cNvCxnSpPr>
            <p:nvPr/>
          </p:nvCxnSpPr>
          <p:spPr>
            <a:xfrm>
              <a:off x="3298217" y="1291714"/>
              <a:ext cx="2602339" cy="269982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upo 29"/>
          <p:cNvGrpSpPr/>
          <p:nvPr/>
        </p:nvGrpSpPr>
        <p:grpSpPr>
          <a:xfrm>
            <a:off x="3833968" y="3070772"/>
            <a:ext cx="3882131" cy="1435020"/>
            <a:chOff x="1075765" y="2949425"/>
            <a:chExt cx="3882131" cy="1435020"/>
          </a:xfrm>
        </p:grpSpPr>
        <p:sp>
          <p:nvSpPr>
            <p:cNvPr id="27" name="CuadroTexto 26"/>
            <p:cNvSpPr txBox="1"/>
            <p:nvPr/>
          </p:nvSpPr>
          <p:spPr>
            <a:xfrm>
              <a:off x="1075765" y="2949425"/>
              <a:ext cx="13195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 smtClean="0"/>
                <a:t>Media placa</a:t>
              </a:r>
              <a:endParaRPr lang="es-AR" dirty="0"/>
            </a:p>
          </p:txBody>
        </p:sp>
        <p:cxnSp>
          <p:nvCxnSpPr>
            <p:cNvPr id="29" name="Conector recto de flecha 28"/>
            <p:cNvCxnSpPr/>
            <p:nvPr/>
          </p:nvCxnSpPr>
          <p:spPr>
            <a:xfrm>
              <a:off x="1637403" y="3379589"/>
              <a:ext cx="3320493" cy="1004856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upo 102"/>
          <p:cNvGrpSpPr/>
          <p:nvPr/>
        </p:nvGrpSpPr>
        <p:grpSpPr>
          <a:xfrm>
            <a:off x="1132143" y="3775181"/>
            <a:ext cx="6629337" cy="1159561"/>
            <a:chOff x="1075765" y="2949425"/>
            <a:chExt cx="6629337" cy="1159561"/>
          </a:xfrm>
        </p:grpSpPr>
        <p:sp>
          <p:nvSpPr>
            <p:cNvPr id="104" name="CuadroTexto 103"/>
            <p:cNvSpPr txBox="1"/>
            <p:nvPr/>
          </p:nvSpPr>
          <p:spPr>
            <a:xfrm>
              <a:off x="1075765" y="2949425"/>
              <a:ext cx="34676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dirty="0" smtClean="0"/>
                <a:t>Suplemento de espacio entre placas</a:t>
              </a:r>
              <a:endParaRPr lang="es-AR" dirty="0"/>
            </a:p>
          </p:txBody>
        </p:sp>
        <p:cxnSp>
          <p:nvCxnSpPr>
            <p:cNvPr id="105" name="Conector recto de flecha 104"/>
            <p:cNvCxnSpPr/>
            <p:nvPr/>
          </p:nvCxnSpPr>
          <p:spPr>
            <a:xfrm>
              <a:off x="1637403" y="3379589"/>
              <a:ext cx="6067699" cy="729397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097643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73" grpId="0" animBg="1"/>
      <p:bldP spid="74" grpId="0" animBg="1"/>
      <p:bldP spid="7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8" name="227 Conector recto"/>
          <p:cNvCxnSpPr/>
          <p:nvPr/>
        </p:nvCxnSpPr>
        <p:spPr>
          <a:xfrm>
            <a:off x="12762963" y="137778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CuadroTexto"/>
          <p:cNvSpPr txBox="1"/>
          <p:nvPr/>
        </p:nvSpPr>
        <p:spPr>
          <a:xfrm>
            <a:off x="4301336" y="366333"/>
            <a:ext cx="3012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solidFill>
                  <a:srgbClr val="000000"/>
                </a:solidFill>
              </a:rPr>
              <a:t>Paso a paso acabado exterior </a:t>
            </a:r>
            <a:endParaRPr lang="es-AR" dirty="0">
              <a:solidFill>
                <a:srgbClr val="000000"/>
              </a:solidFill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4395914" y="2045060"/>
            <a:ext cx="6897574" cy="4251887"/>
            <a:chOff x="4395914" y="2045060"/>
            <a:chExt cx="6897574" cy="4251887"/>
          </a:xfrm>
        </p:grpSpPr>
        <p:grpSp>
          <p:nvGrpSpPr>
            <p:cNvPr id="4" name="Grupo 3"/>
            <p:cNvGrpSpPr/>
            <p:nvPr/>
          </p:nvGrpSpPr>
          <p:grpSpPr>
            <a:xfrm>
              <a:off x="4395914" y="2045060"/>
              <a:ext cx="6897574" cy="4251887"/>
              <a:chOff x="4395914" y="2045060"/>
              <a:chExt cx="6897574" cy="4251887"/>
            </a:xfrm>
          </p:grpSpPr>
          <p:sp>
            <p:nvSpPr>
              <p:cNvPr id="225" name="224 Paralelogramo"/>
              <p:cNvSpPr/>
              <p:nvPr/>
            </p:nvSpPr>
            <p:spPr>
              <a:xfrm>
                <a:off x="4589519" y="3998666"/>
                <a:ext cx="6703969" cy="2298281"/>
              </a:xfrm>
              <a:prstGeom prst="parallelogram">
                <a:avLst>
                  <a:gd name="adj" fmla="val 148795"/>
                </a:avLst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chemeClr val="bg1">
                    <a:lumMod val="65000"/>
                  </a:schemeClr>
                </a:solidFill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31" name="230 Grupo"/>
              <p:cNvGrpSpPr/>
              <p:nvPr/>
            </p:nvGrpSpPr>
            <p:grpSpPr>
              <a:xfrm>
                <a:off x="5056293" y="4071618"/>
                <a:ext cx="5773363" cy="2082561"/>
                <a:chOff x="6011921" y="1361605"/>
                <a:chExt cx="5773363" cy="2082561"/>
              </a:xfrm>
            </p:grpSpPr>
            <p:grpSp>
              <p:nvGrpSpPr>
                <p:cNvPr id="226" name="225 Grupo"/>
                <p:cNvGrpSpPr/>
                <p:nvPr/>
              </p:nvGrpSpPr>
              <p:grpSpPr>
                <a:xfrm>
                  <a:off x="6011921" y="1361605"/>
                  <a:ext cx="5773363" cy="2082561"/>
                  <a:chOff x="5984474" y="407938"/>
                  <a:chExt cx="5773363" cy="2082561"/>
                </a:xfrm>
              </p:grpSpPr>
              <p:sp>
                <p:nvSpPr>
                  <p:cNvPr id="107" name="106 Paralelogramo"/>
                  <p:cNvSpPr/>
                  <p:nvPr/>
                </p:nvSpPr>
                <p:spPr>
                  <a:xfrm>
                    <a:off x="5984474" y="407938"/>
                    <a:ext cx="5773363" cy="2082561"/>
                  </a:xfrm>
                  <a:prstGeom prst="parallelogram">
                    <a:avLst>
                      <a:gd name="adj" fmla="val 148795"/>
                    </a:avLst>
                  </a:prstGeom>
                  <a:solidFill>
                    <a:schemeClr val="bg1"/>
                  </a:solidFill>
                  <a:ln cmpd="tri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AR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8" name="107 Paralelogramo"/>
                  <p:cNvSpPr/>
                  <p:nvPr/>
                </p:nvSpPr>
                <p:spPr>
                  <a:xfrm>
                    <a:off x="6460855" y="540913"/>
                    <a:ext cx="4872553" cy="1788167"/>
                  </a:xfrm>
                  <a:prstGeom prst="parallelogram">
                    <a:avLst>
                      <a:gd name="adj" fmla="val 148795"/>
                    </a:avLst>
                  </a:prstGeom>
                  <a:noFill/>
                  <a:ln cmpd="tri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AR">
                      <a:solidFill>
                        <a:srgbClr val="FFFFFF"/>
                      </a:solidFill>
                    </a:endParaRPr>
                  </a:p>
                </p:txBody>
              </p:sp>
            </p:grpSp>
            <p:sp>
              <p:nvSpPr>
                <p:cNvPr id="114" name="113 Paralelogramo"/>
                <p:cNvSpPr/>
                <p:nvPr/>
              </p:nvSpPr>
              <p:spPr>
                <a:xfrm>
                  <a:off x="6460856" y="1526567"/>
                  <a:ext cx="4872553" cy="1788167"/>
                </a:xfrm>
                <a:prstGeom prst="parallelogram">
                  <a:avLst>
                    <a:gd name="adj" fmla="val 148795"/>
                  </a:avLst>
                </a:prstGeom>
                <a:blipFill>
                  <a:blip r:embed="rId2"/>
                  <a:tile tx="0" ty="0" sx="100000" sy="100000" flip="none" algn="tl"/>
                </a:blipFill>
                <a:ln cmpd="tri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16" name="115 Paralelogramo"/>
              <p:cNvSpPr/>
              <p:nvPr/>
            </p:nvSpPr>
            <p:spPr>
              <a:xfrm>
                <a:off x="5129123" y="4057396"/>
                <a:ext cx="5646339" cy="2082560"/>
              </a:xfrm>
              <a:prstGeom prst="parallelogram">
                <a:avLst>
                  <a:gd name="adj" fmla="val 148795"/>
                </a:avLst>
              </a:prstGeom>
              <a:noFill/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17" name="116 Grupo"/>
              <p:cNvGrpSpPr/>
              <p:nvPr/>
            </p:nvGrpSpPr>
            <p:grpSpPr>
              <a:xfrm>
                <a:off x="5992525" y="2331938"/>
                <a:ext cx="2729339" cy="2567522"/>
                <a:chOff x="3340979" y="2185837"/>
                <a:chExt cx="2729339" cy="2567522"/>
              </a:xfrm>
            </p:grpSpPr>
            <p:grpSp>
              <p:nvGrpSpPr>
                <p:cNvPr id="118" name="Group 209"/>
                <p:cNvGrpSpPr>
                  <a:grpSpLocks/>
                </p:cNvGrpSpPr>
                <p:nvPr/>
              </p:nvGrpSpPr>
              <p:grpSpPr bwMode="auto">
                <a:xfrm>
                  <a:off x="3340979" y="2185837"/>
                  <a:ext cx="2729339" cy="2567522"/>
                  <a:chOff x="884" y="1263"/>
                  <a:chExt cx="1089" cy="1003"/>
                </a:xfrm>
              </p:grpSpPr>
              <p:grpSp>
                <p:nvGrpSpPr>
                  <p:cNvPr id="122" name="Group 210"/>
                  <p:cNvGrpSpPr>
                    <a:grpSpLocks/>
                  </p:cNvGrpSpPr>
                  <p:nvPr/>
                </p:nvGrpSpPr>
                <p:grpSpPr bwMode="auto">
                  <a:xfrm>
                    <a:off x="884" y="1344"/>
                    <a:ext cx="1089" cy="834"/>
                    <a:chOff x="566" y="2432"/>
                    <a:chExt cx="1089" cy="834"/>
                  </a:xfrm>
                </p:grpSpPr>
                <p:sp>
                  <p:nvSpPr>
                    <p:cNvPr id="125" name="AutoShape 211"/>
                    <p:cNvSpPr>
                      <a:spLocks noChangeArrowheads="1"/>
                    </p:cNvSpPr>
                    <p:nvPr/>
                  </p:nvSpPr>
                  <p:spPr bwMode="auto">
                    <a:xfrm rot="-1970045">
                      <a:off x="566" y="2628"/>
                      <a:ext cx="771" cy="638"/>
                    </a:xfrm>
                    <a:prstGeom prst="parallelogram">
                      <a:avLst>
                        <a:gd name="adj" fmla="val 63763"/>
                      </a:avLst>
                    </a:prstGeom>
                    <a:noFill/>
                    <a:ln w="76200">
                      <a:solidFill>
                        <a:srgbClr val="6633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es-AR" altLang="es-AR" sz="18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6" name="AutoShape 212"/>
                    <p:cNvSpPr>
                      <a:spLocks noChangeArrowheads="1"/>
                    </p:cNvSpPr>
                    <p:nvPr/>
                  </p:nvSpPr>
                  <p:spPr bwMode="auto">
                    <a:xfrm rot="-1970045">
                      <a:off x="872" y="2432"/>
                      <a:ext cx="783" cy="638"/>
                    </a:xfrm>
                    <a:prstGeom prst="parallelogram">
                      <a:avLst>
                        <a:gd name="adj" fmla="val 64756"/>
                      </a:avLst>
                    </a:prstGeom>
                    <a:noFill/>
                    <a:ln w="76200">
                      <a:solidFill>
                        <a:srgbClr val="6633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es-AR" altLang="es-AR" sz="18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23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1262" y="1495"/>
                    <a:ext cx="0" cy="771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24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580" y="1263"/>
                    <a:ext cx="0" cy="771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119" name="118 Conector recto"/>
                <p:cNvCxnSpPr/>
                <p:nvPr/>
              </p:nvCxnSpPr>
              <p:spPr>
                <a:xfrm flipH="1">
                  <a:off x="4267737" y="2862077"/>
                  <a:ext cx="394416" cy="296940"/>
                </a:xfrm>
                <a:prstGeom prst="line">
                  <a:avLst/>
                </a:prstGeom>
                <a:ln w="7620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0" name="Line 216"/>
                <p:cNvSpPr>
                  <a:spLocks noChangeShapeType="1"/>
                </p:cNvSpPr>
                <p:nvPr/>
              </p:nvSpPr>
              <p:spPr bwMode="auto">
                <a:xfrm>
                  <a:off x="4477824" y="3428994"/>
                  <a:ext cx="0" cy="1160618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cxnSp>
              <p:nvCxnSpPr>
                <p:cNvPr id="121" name="120 Conector recto"/>
                <p:cNvCxnSpPr/>
                <p:nvPr/>
              </p:nvCxnSpPr>
              <p:spPr>
                <a:xfrm flipH="1">
                  <a:off x="4329984" y="3207662"/>
                  <a:ext cx="394416" cy="296940"/>
                </a:xfrm>
                <a:prstGeom prst="line">
                  <a:avLst/>
                </a:prstGeom>
                <a:ln w="7620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7" name="Group 209"/>
              <p:cNvGrpSpPr>
                <a:grpSpLocks/>
              </p:cNvGrpSpPr>
              <p:nvPr/>
            </p:nvGrpSpPr>
            <p:grpSpPr bwMode="auto">
              <a:xfrm>
                <a:off x="4395914" y="3379589"/>
                <a:ext cx="2729339" cy="2567522"/>
                <a:chOff x="884" y="1263"/>
                <a:chExt cx="1089" cy="1003"/>
              </a:xfrm>
            </p:grpSpPr>
            <p:grpSp>
              <p:nvGrpSpPr>
                <p:cNvPr id="128" name="Group 210"/>
                <p:cNvGrpSpPr>
                  <a:grpSpLocks/>
                </p:cNvGrpSpPr>
                <p:nvPr/>
              </p:nvGrpSpPr>
              <p:grpSpPr bwMode="auto">
                <a:xfrm>
                  <a:off x="884" y="1344"/>
                  <a:ext cx="1089" cy="834"/>
                  <a:chOff x="566" y="2432"/>
                  <a:chExt cx="1089" cy="834"/>
                </a:xfrm>
              </p:grpSpPr>
              <p:sp>
                <p:nvSpPr>
                  <p:cNvPr id="131" name="AutoShape 211"/>
                  <p:cNvSpPr>
                    <a:spLocks noChangeArrowheads="1"/>
                  </p:cNvSpPr>
                  <p:nvPr/>
                </p:nvSpPr>
                <p:spPr bwMode="auto">
                  <a:xfrm rot="-1970045">
                    <a:off x="566" y="2628"/>
                    <a:ext cx="771" cy="638"/>
                  </a:xfrm>
                  <a:prstGeom prst="parallelogram">
                    <a:avLst>
                      <a:gd name="adj" fmla="val 63763"/>
                    </a:avLst>
                  </a:prstGeom>
                  <a:noFill/>
                  <a:ln w="76200">
                    <a:solidFill>
                      <a:srgbClr val="6633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es-AR" altLang="es-AR" sz="18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2" name="AutoShape 212"/>
                  <p:cNvSpPr>
                    <a:spLocks noChangeArrowheads="1"/>
                  </p:cNvSpPr>
                  <p:nvPr/>
                </p:nvSpPr>
                <p:spPr bwMode="auto">
                  <a:xfrm rot="-1970045">
                    <a:off x="872" y="2432"/>
                    <a:ext cx="783" cy="638"/>
                  </a:xfrm>
                  <a:prstGeom prst="parallelogram">
                    <a:avLst>
                      <a:gd name="adj" fmla="val 64756"/>
                    </a:avLst>
                  </a:prstGeom>
                  <a:noFill/>
                  <a:ln w="76200">
                    <a:solidFill>
                      <a:srgbClr val="6633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es-AR" altLang="es-AR" sz="18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29" name="Line 213"/>
                <p:cNvSpPr>
                  <a:spLocks noChangeShapeType="1"/>
                </p:cNvSpPr>
                <p:nvPr/>
              </p:nvSpPr>
              <p:spPr bwMode="auto">
                <a:xfrm>
                  <a:off x="1262" y="1495"/>
                  <a:ext cx="0" cy="771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0" name="Line 216"/>
                <p:cNvSpPr>
                  <a:spLocks noChangeShapeType="1"/>
                </p:cNvSpPr>
                <p:nvPr/>
              </p:nvSpPr>
              <p:spPr bwMode="auto">
                <a:xfrm>
                  <a:off x="1580" y="1263"/>
                  <a:ext cx="0" cy="771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3" name="Group 38"/>
              <p:cNvGrpSpPr>
                <a:grpSpLocks/>
              </p:cNvGrpSpPr>
              <p:nvPr/>
            </p:nvGrpSpPr>
            <p:grpSpPr bwMode="auto">
              <a:xfrm>
                <a:off x="8179162" y="2070553"/>
                <a:ext cx="2444738" cy="1962227"/>
                <a:chOff x="2380" y="1207"/>
                <a:chExt cx="953" cy="777"/>
              </a:xfrm>
            </p:grpSpPr>
            <p:sp>
              <p:nvSpPr>
                <p:cNvPr id="134" name="Rectangle 39"/>
                <p:cNvSpPr>
                  <a:spLocks noChangeArrowheads="1"/>
                </p:cNvSpPr>
                <p:nvPr/>
              </p:nvSpPr>
              <p:spPr bwMode="auto">
                <a:xfrm>
                  <a:off x="2380" y="1212"/>
                  <a:ext cx="953" cy="772"/>
                </a:xfrm>
                <a:prstGeom prst="rect">
                  <a:avLst/>
                </a:prstGeom>
                <a:noFill/>
                <a:ln w="76200">
                  <a:solidFill>
                    <a:srgbClr val="8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s-AR" altLang="es-AR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5" name="Line 46"/>
                <p:cNvSpPr>
                  <a:spLocks noChangeShapeType="1"/>
                </p:cNvSpPr>
                <p:nvPr/>
              </p:nvSpPr>
              <p:spPr bwMode="auto">
                <a:xfrm>
                  <a:off x="2612" y="1207"/>
                  <a:ext cx="0" cy="772"/>
                </a:xfrm>
                <a:prstGeom prst="line">
                  <a:avLst/>
                </a:prstGeom>
                <a:noFill/>
                <a:ln w="76200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6" name="Line 47"/>
                <p:cNvSpPr>
                  <a:spLocks noChangeShapeType="1"/>
                </p:cNvSpPr>
                <p:nvPr/>
              </p:nvSpPr>
              <p:spPr bwMode="auto">
                <a:xfrm>
                  <a:off x="3092" y="1207"/>
                  <a:ext cx="0" cy="772"/>
                </a:xfrm>
                <a:prstGeom prst="line">
                  <a:avLst/>
                </a:prstGeom>
                <a:noFill/>
                <a:ln w="76200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7" name="Line 48"/>
                <p:cNvSpPr>
                  <a:spLocks noChangeShapeType="1"/>
                </p:cNvSpPr>
                <p:nvPr/>
              </p:nvSpPr>
              <p:spPr bwMode="auto">
                <a:xfrm>
                  <a:off x="2856" y="1207"/>
                  <a:ext cx="0" cy="772"/>
                </a:xfrm>
                <a:prstGeom prst="line">
                  <a:avLst/>
                </a:prstGeom>
                <a:noFill/>
                <a:ln w="76200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8" name="137 Grupo"/>
              <p:cNvGrpSpPr/>
              <p:nvPr/>
            </p:nvGrpSpPr>
            <p:grpSpPr>
              <a:xfrm>
                <a:off x="8441049" y="2317110"/>
                <a:ext cx="2729339" cy="2643387"/>
                <a:chOff x="6158676" y="619985"/>
                <a:chExt cx="2729339" cy="2643387"/>
              </a:xfrm>
            </p:grpSpPr>
            <p:sp>
              <p:nvSpPr>
                <p:cNvPr id="139" name="Line 237"/>
                <p:cNvSpPr>
                  <a:spLocks noChangeShapeType="1"/>
                </p:cNvSpPr>
                <p:nvPr/>
              </p:nvSpPr>
              <p:spPr bwMode="auto">
                <a:xfrm flipV="1">
                  <a:off x="7535863" y="765176"/>
                  <a:ext cx="0" cy="142875"/>
                </a:xfrm>
                <a:prstGeom prst="line">
                  <a:avLst/>
                </a:prstGeom>
                <a:noFill/>
                <a:ln w="9525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140" name="Group 209"/>
                <p:cNvGrpSpPr>
                  <a:grpSpLocks/>
                </p:cNvGrpSpPr>
                <p:nvPr/>
              </p:nvGrpSpPr>
              <p:grpSpPr bwMode="auto">
                <a:xfrm>
                  <a:off x="6158676" y="619985"/>
                  <a:ext cx="2729339" cy="2639198"/>
                  <a:chOff x="884" y="1263"/>
                  <a:chExt cx="1089" cy="1031"/>
                </a:xfrm>
              </p:grpSpPr>
              <p:grpSp>
                <p:nvGrpSpPr>
                  <p:cNvPr id="148" name="Group 210"/>
                  <p:cNvGrpSpPr>
                    <a:grpSpLocks/>
                  </p:cNvGrpSpPr>
                  <p:nvPr/>
                </p:nvGrpSpPr>
                <p:grpSpPr bwMode="auto">
                  <a:xfrm>
                    <a:off x="884" y="1344"/>
                    <a:ext cx="1089" cy="834"/>
                    <a:chOff x="566" y="2432"/>
                    <a:chExt cx="1089" cy="834"/>
                  </a:xfrm>
                </p:grpSpPr>
                <p:sp>
                  <p:nvSpPr>
                    <p:cNvPr id="151" name="AutoShape 211"/>
                    <p:cNvSpPr>
                      <a:spLocks noChangeArrowheads="1"/>
                    </p:cNvSpPr>
                    <p:nvPr/>
                  </p:nvSpPr>
                  <p:spPr bwMode="auto">
                    <a:xfrm rot="19629955">
                      <a:off x="566" y="2628"/>
                      <a:ext cx="771" cy="638"/>
                    </a:xfrm>
                    <a:prstGeom prst="parallelogram">
                      <a:avLst>
                        <a:gd name="adj" fmla="val 63763"/>
                      </a:avLst>
                    </a:prstGeom>
                    <a:noFill/>
                    <a:ln w="76200">
                      <a:solidFill>
                        <a:srgbClr val="6633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es-AR" altLang="es-AR" sz="18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52" name="AutoShape 212"/>
                    <p:cNvSpPr>
                      <a:spLocks noChangeArrowheads="1"/>
                    </p:cNvSpPr>
                    <p:nvPr/>
                  </p:nvSpPr>
                  <p:spPr bwMode="auto">
                    <a:xfrm rot="-1970045">
                      <a:off x="872" y="2432"/>
                      <a:ext cx="783" cy="638"/>
                    </a:xfrm>
                    <a:prstGeom prst="parallelogram">
                      <a:avLst>
                        <a:gd name="adj" fmla="val 64756"/>
                      </a:avLst>
                    </a:prstGeom>
                    <a:noFill/>
                    <a:ln w="76200">
                      <a:solidFill>
                        <a:srgbClr val="6633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es-AR" altLang="es-AR" sz="18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49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1164" y="1663"/>
                    <a:ext cx="0" cy="631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50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580" y="1263"/>
                    <a:ext cx="0" cy="771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41" name="Line 213"/>
                <p:cNvSpPr>
                  <a:spLocks noChangeShapeType="1"/>
                </p:cNvSpPr>
                <p:nvPr/>
              </p:nvSpPr>
              <p:spPr bwMode="auto">
                <a:xfrm>
                  <a:off x="7399200" y="1232591"/>
                  <a:ext cx="0" cy="1737298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cxnSp>
              <p:nvCxnSpPr>
                <p:cNvPr id="142" name="141 Conector recto"/>
                <p:cNvCxnSpPr/>
                <p:nvPr/>
              </p:nvCxnSpPr>
              <p:spPr>
                <a:xfrm flipH="1">
                  <a:off x="6798870" y="1232590"/>
                  <a:ext cx="736993" cy="483884"/>
                </a:xfrm>
                <a:prstGeom prst="line">
                  <a:avLst/>
                </a:prstGeom>
                <a:ln w="7620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142 Conector recto"/>
                <p:cNvCxnSpPr/>
                <p:nvPr/>
              </p:nvCxnSpPr>
              <p:spPr>
                <a:xfrm flipH="1">
                  <a:off x="6905047" y="2340141"/>
                  <a:ext cx="494153" cy="308116"/>
                </a:xfrm>
                <a:prstGeom prst="line">
                  <a:avLst/>
                </a:prstGeom>
                <a:ln w="7620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4" name="Line 213"/>
                <p:cNvSpPr>
                  <a:spLocks noChangeShapeType="1"/>
                </p:cNvSpPr>
                <p:nvPr/>
              </p:nvSpPr>
              <p:spPr bwMode="auto">
                <a:xfrm>
                  <a:off x="7152123" y="2505309"/>
                  <a:ext cx="0" cy="653708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5" name="Line 213"/>
                <p:cNvSpPr>
                  <a:spLocks noChangeShapeType="1"/>
                </p:cNvSpPr>
                <p:nvPr/>
              </p:nvSpPr>
              <p:spPr bwMode="auto">
                <a:xfrm>
                  <a:off x="7349886" y="2340978"/>
                  <a:ext cx="0" cy="653708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6" name="Line 213"/>
                <p:cNvSpPr>
                  <a:spLocks noChangeShapeType="1"/>
                </p:cNvSpPr>
                <p:nvPr/>
              </p:nvSpPr>
              <p:spPr bwMode="auto">
                <a:xfrm>
                  <a:off x="6905047" y="2609664"/>
                  <a:ext cx="0" cy="653708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cxnSp>
              <p:nvCxnSpPr>
                <p:cNvPr id="147" name="146 Conector recto"/>
                <p:cNvCxnSpPr/>
                <p:nvPr/>
              </p:nvCxnSpPr>
              <p:spPr>
                <a:xfrm flipH="1">
                  <a:off x="6758503" y="1134508"/>
                  <a:ext cx="777360" cy="509414"/>
                </a:xfrm>
                <a:prstGeom prst="line">
                  <a:avLst/>
                </a:prstGeom>
                <a:ln w="7620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3" name="Group 209"/>
              <p:cNvGrpSpPr>
                <a:grpSpLocks/>
              </p:cNvGrpSpPr>
              <p:nvPr/>
            </p:nvGrpSpPr>
            <p:grpSpPr bwMode="auto">
              <a:xfrm>
                <a:off x="6906031" y="3377504"/>
                <a:ext cx="2729339" cy="2567522"/>
                <a:chOff x="884" y="1263"/>
                <a:chExt cx="1089" cy="1003"/>
              </a:xfrm>
            </p:grpSpPr>
            <p:grpSp>
              <p:nvGrpSpPr>
                <p:cNvPr id="154" name="Group 210"/>
                <p:cNvGrpSpPr>
                  <a:grpSpLocks/>
                </p:cNvGrpSpPr>
                <p:nvPr/>
              </p:nvGrpSpPr>
              <p:grpSpPr bwMode="auto">
                <a:xfrm>
                  <a:off x="884" y="1344"/>
                  <a:ext cx="1089" cy="834"/>
                  <a:chOff x="566" y="2432"/>
                  <a:chExt cx="1089" cy="834"/>
                </a:xfrm>
              </p:grpSpPr>
              <p:sp>
                <p:nvSpPr>
                  <p:cNvPr id="157" name="AutoShape 211"/>
                  <p:cNvSpPr>
                    <a:spLocks noChangeArrowheads="1"/>
                  </p:cNvSpPr>
                  <p:nvPr/>
                </p:nvSpPr>
                <p:spPr bwMode="auto">
                  <a:xfrm rot="-1970045">
                    <a:off x="566" y="2628"/>
                    <a:ext cx="771" cy="638"/>
                  </a:xfrm>
                  <a:prstGeom prst="parallelogram">
                    <a:avLst>
                      <a:gd name="adj" fmla="val 63763"/>
                    </a:avLst>
                  </a:prstGeom>
                  <a:noFill/>
                  <a:ln w="76200">
                    <a:solidFill>
                      <a:srgbClr val="6633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es-AR" altLang="es-AR" sz="18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58" name="AutoShape 212"/>
                  <p:cNvSpPr>
                    <a:spLocks noChangeArrowheads="1"/>
                  </p:cNvSpPr>
                  <p:nvPr/>
                </p:nvSpPr>
                <p:spPr bwMode="auto">
                  <a:xfrm rot="-1970045">
                    <a:off x="872" y="2432"/>
                    <a:ext cx="783" cy="638"/>
                  </a:xfrm>
                  <a:prstGeom prst="parallelogram">
                    <a:avLst>
                      <a:gd name="adj" fmla="val 64756"/>
                    </a:avLst>
                  </a:prstGeom>
                  <a:noFill/>
                  <a:ln w="76200">
                    <a:solidFill>
                      <a:srgbClr val="6633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es-AR" altLang="es-AR" sz="18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55" name="Line 213"/>
                <p:cNvSpPr>
                  <a:spLocks noChangeShapeType="1"/>
                </p:cNvSpPr>
                <p:nvPr/>
              </p:nvSpPr>
              <p:spPr bwMode="auto">
                <a:xfrm>
                  <a:off x="1262" y="1495"/>
                  <a:ext cx="0" cy="771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6" name="Line 216"/>
                <p:cNvSpPr>
                  <a:spLocks noChangeShapeType="1"/>
                </p:cNvSpPr>
                <p:nvPr/>
              </p:nvSpPr>
              <p:spPr bwMode="auto">
                <a:xfrm>
                  <a:off x="1580" y="1263"/>
                  <a:ext cx="0" cy="771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59" name="158 Grupo"/>
              <p:cNvGrpSpPr/>
              <p:nvPr/>
            </p:nvGrpSpPr>
            <p:grpSpPr>
              <a:xfrm>
                <a:off x="4983733" y="4174929"/>
                <a:ext cx="2444738" cy="1979250"/>
                <a:chOff x="9120886" y="1518800"/>
                <a:chExt cx="2444738" cy="1979250"/>
              </a:xfrm>
            </p:grpSpPr>
            <p:grpSp>
              <p:nvGrpSpPr>
                <p:cNvPr id="160" name="Group 16"/>
                <p:cNvGrpSpPr>
                  <a:grpSpLocks/>
                </p:cNvGrpSpPr>
                <p:nvPr/>
              </p:nvGrpSpPr>
              <p:grpSpPr bwMode="auto">
                <a:xfrm>
                  <a:off x="9120886" y="1518800"/>
                  <a:ext cx="2444738" cy="1950798"/>
                  <a:chOff x="3332" y="1207"/>
                  <a:chExt cx="953" cy="774"/>
                </a:xfrm>
              </p:grpSpPr>
              <p:sp>
                <p:nvSpPr>
                  <p:cNvPr id="164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3332" y="1209"/>
                    <a:ext cx="953" cy="770"/>
                  </a:xfrm>
                  <a:prstGeom prst="rect">
                    <a:avLst/>
                  </a:prstGeom>
                  <a:noFill/>
                  <a:ln w="76200">
                    <a:solidFill>
                      <a:srgbClr val="6633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es-AR" altLang="es-AR" sz="18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65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3551" y="1209"/>
                    <a:ext cx="0" cy="772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66" name="Line 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85" y="1361"/>
                    <a:ext cx="0" cy="609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67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4029" y="1207"/>
                    <a:ext cx="0" cy="772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61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10785350" y="1907671"/>
                  <a:ext cx="0" cy="1590379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2" name="161 Rectángulo"/>
                <p:cNvSpPr/>
                <p:nvPr/>
              </p:nvSpPr>
              <p:spPr>
                <a:xfrm>
                  <a:off x="9731272" y="1716474"/>
                  <a:ext cx="1123892" cy="190469"/>
                </a:xfrm>
                <a:prstGeom prst="rect">
                  <a:avLst/>
                </a:prstGeom>
                <a:solidFill>
                  <a:srgbClr val="663300"/>
                </a:solidFill>
                <a:ln>
                  <a:solidFill>
                    <a:srgbClr val="6633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3" name="162 Rectángulo"/>
                <p:cNvSpPr/>
                <p:nvPr/>
              </p:nvSpPr>
              <p:spPr>
                <a:xfrm>
                  <a:off x="10293218" y="1518800"/>
                  <a:ext cx="45719" cy="292908"/>
                </a:xfrm>
                <a:prstGeom prst="rect">
                  <a:avLst/>
                </a:prstGeom>
                <a:solidFill>
                  <a:srgbClr val="800000"/>
                </a:solidFill>
                <a:ln>
                  <a:solidFill>
                    <a:srgbClr val="6633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69" name="168 Paralelogramo"/>
              <p:cNvSpPr/>
              <p:nvPr/>
            </p:nvSpPr>
            <p:spPr>
              <a:xfrm>
                <a:off x="4977561" y="2045060"/>
                <a:ext cx="5646339" cy="2082560"/>
              </a:xfrm>
              <a:prstGeom prst="parallelogram">
                <a:avLst>
                  <a:gd name="adj" fmla="val 148795"/>
                </a:avLst>
              </a:prstGeom>
              <a:noFill/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68" name="Paralelogramo 67"/>
            <p:cNvSpPr/>
            <p:nvPr/>
          </p:nvSpPr>
          <p:spPr>
            <a:xfrm rot="19715513">
              <a:off x="7278728" y="4022962"/>
              <a:ext cx="1059230" cy="663192"/>
            </a:xfrm>
            <a:prstGeom prst="parallelogram">
              <a:avLst>
                <a:gd name="adj" fmla="val 66031"/>
              </a:avLst>
            </a:prstGeom>
            <a:blipFill>
              <a:blip r:embed="rId3"/>
              <a:tile tx="0" ty="0" sx="100000" sy="100000" flip="none" algn="tl"/>
            </a:blip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rgbClr val="FFFFFF"/>
                </a:solidFill>
              </a:endParaRPr>
            </a:p>
          </p:txBody>
        </p:sp>
        <p:sp>
          <p:nvSpPr>
            <p:cNvPr id="73" name="Paralelogramo 72"/>
            <p:cNvSpPr/>
            <p:nvPr/>
          </p:nvSpPr>
          <p:spPr>
            <a:xfrm rot="19715513">
              <a:off x="7150891" y="5029296"/>
              <a:ext cx="1846159" cy="782364"/>
            </a:xfrm>
            <a:prstGeom prst="parallelogram">
              <a:avLst>
                <a:gd name="adj" fmla="val 66031"/>
              </a:avLst>
            </a:prstGeom>
            <a:blipFill>
              <a:blip r:embed="rId3"/>
              <a:tile tx="0" ty="0" sx="100000" sy="100000" flip="none" algn="tl"/>
            </a:blip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rgbClr val="FFFFFF"/>
                </a:solidFill>
              </a:endParaRPr>
            </a:p>
          </p:txBody>
        </p:sp>
        <p:sp>
          <p:nvSpPr>
            <p:cNvPr id="74" name="Paralelogramo 73"/>
            <p:cNvSpPr/>
            <p:nvPr/>
          </p:nvSpPr>
          <p:spPr>
            <a:xfrm rot="19715513">
              <a:off x="7342844" y="4637812"/>
              <a:ext cx="1538080" cy="236001"/>
            </a:xfrm>
            <a:prstGeom prst="parallelogram">
              <a:avLst>
                <a:gd name="adj" fmla="val 66031"/>
              </a:avLst>
            </a:prstGeom>
            <a:blipFill>
              <a:blip r:embed="rId3"/>
              <a:tile tx="0" ty="0" sx="100000" sy="100000" flip="none" algn="tl"/>
            </a:blip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rgbClr val="FFFFFF"/>
                </a:solidFill>
              </a:endParaRPr>
            </a:p>
          </p:txBody>
        </p:sp>
        <p:sp>
          <p:nvSpPr>
            <p:cNvPr id="75" name="Paralelogramo 74"/>
            <p:cNvSpPr/>
            <p:nvPr/>
          </p:nvSpPr>
          <p:spPr>
            <a:xfrm rot="19715513">
              <a:off x="8595353" y="4108418"/>
              <a:ext cx="629285" cy="268375"/>
            </a:xfrm>
            <a:prstGeom prst="parallelogram">
              <a:avLst>
                <a:gd name="adj" fmla="val 66031"/>
              </a:avLst>
            </a:prstGeom>
            <a:blipFill>
              <a:blip r:embed="rId3"/>
              <a:tile tx="0" ty="0" sx="100000" sy="100000" flip="none" algn="tl"/>
            </a:blip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rgbClr val="FFFFFF"/>
                </a:solidFill>
              </a:endParaRPr>
            </a:p>
          </p:txBody>
        </p:sp>
        <p:grpSp>
          <p:nvGrpSpPr>
            <p:cNvPr id="15" name="Grupo 14"/>
            <p:cNvGrpSpPr/>
            <p:nvPr/>
          </p:nvGrpSpPr>
          <p:grpSpPr>
            <a:xfrm>
              <a:off x="7780498" y="3013331"/>
              <a:ext cx="1644500" cy="1186549"/>
              <a:chOff x="6930754" y="283241"/>
              <a:chExt cx="1612283" cy="1186549"/>
            </a:xfrm>
          </p:grpSpPr>
          <p:grpSp>
            <p:nvGrpSpPr>
              <p:cNvPr id="6" name="Grupo 5"/>
              <p:cNvGrpSpPr/>
              <p:nvPr/>
            </p:nvGrpSpPr>
            <p:grpSpPr>
              <a:xfrm>
                <a:off x="6930754" y="365242"/>
                <a:ext cx="1612283" cy="1104548"/>
                <a:chOff x="3042631" y="1564743"/>
                <a:chExt cx="1612283" cy="915664"/>
              </a:xfrm>
            </p:grpSpPr>
            <p:sp>
              <p:nvSpPr>
                <p:cNvPr id="66" name="Paralelogramo 65"/>
                <p:cNvSpPr/>
                <p:nvPr/>
              </p:nvSpPr>
              <p:spPr>
                <a:xfrm rot="19715513">
                  <a:off x="3042631" y="1873053"/>
                  <a:ext cx="1612283" cy="607354"/>
                </a:xfrm>
                <a:prstGeom prst="parallelogram">
                  <a:avLst>
                    <a:gd name="adj" fmla="val 66031"/>
                  </a:avLst>
                </a:prstGeom>
                <a:blipFill>
                  <a:blip r:embed="rId3"/>
                  <a:tile tx="0" ty="0" sx="100000" sy="100000" flip="none" algn="tl"/>
                </a:blipFill>
                <a:ln>
                  <a:solidFill>
                    <a:srgbClr val="6633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71" name="Paralelogramo 70"/>
                <p:cNvSpPr/>
                <p:nvPr/>
              </p:nvSpPr>
              <p:spPr>
                <a:xfrm rot="19715513">
                  <a:off x="4174530" y="1564743"/>
                  <a:ext cx="435731" cy="255808"/>
                </a:xfrm>
                <a:prstGeom prst="parallelogram">
                  <a:avLst>
                    <a:gd name="adj" fmla="val 66031"/>
                  </a:avLst>
                </a:prstGeom>
                <a:blipFill>
                  <a:blip r:embed="rId3"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>
                    <a:solidFill>
                      <a:srgbClr val="FFFFFF"/>
                    </a:solidFill>
                  </a:endParaRPr>
                </a:p>
              </p:txBody>
            </p:sp>
          </p:grpSp>
          <p:cxnSp>
            <p:nvCxnSpPr>
              <p:cNvPr id="8" name="Conector recto 7"/>
              <p:cNvCxnSpPr/>
              <p:nvPr/>
            </p:nvCxnSpPr>
            <p:spPr>
              <a:xfrm flipV="1">
                <a:off x="8176279" y="283241"/>
                <a:ext cx="175180" cy="132297"/>
              </a:xfrm>
              <a:prstGeom prst="line">
                <a:avLst/>
              </a:prstGeom>
              <a:ln w="28575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Conector recto 77"/>
              <p:cNvCxnSpPr/>
              <p:nvPr/>
            </p:nvCxnSpPr>
            <p:spPr>
              <a:xfrm flipV="1">
                <a:off x="8192928" y="642406"/>
                <a:ext cx="175180" cy="132297"/>
              </a:xfrm>
              <a:prstGeom prst="line">
                <a:avLst/>
              </a:prstGeom>
              <a:ln w="28575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ector recto 9"/>
              <p:cNvCxnSpPr>
                <a:endCxn id="71" idx="4"/>
              </p:cNvCxnSpPr>
              <p:nvPr/>
            </p:nvCxnSpPr>
            <p:spPr>
              <a:xfrm flipH="1">
                <a:off x="8360923" y="295905"/>
                <a:ext cx="16136" cy="355306"/>
              </a:xfrm>
              <a:prstGeom prst="line">
                <a:avLst/>
              </a:prstGeom>
              <a:ln w="28575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22"/>
            <p:cNvGrpSpPr/>
            <p:nvPr/>
          </p:nvGrpSpPr>
          <p:grpSpPr>
            <a:xfrm>
              <a:off x="8347797" y="4258711"/>
              <a:ext cx="1712527" cy="891921"/>
              <a:chOff x="4521768" y="1786270"/>
              <a:chExt cx="1712527" cy="891921"/>
            </a:xfrm>
          </p:grpSpPr>
          <p:grpSp>
            <p:nvGrpSpPr>
              <p:cNvPr id="5" name="Grupo 4"/>
              <p:cNvGrpSpPr/>
              <p:nvPr/>
            </p:nvGrpSpPr>
            <p:grpSpPr>
              <a:xfrm>
                <a:off x="4521768" y="1959342"/>
                <a:ext cx="1712527" cy="718849"/>
                <a:chOff x="2758308" y="3165468"/>
                <a:chExt cx="1712527" cy="637442"/>
              </a:xfrm>
            </p:grpSpPr>
            <p:sp>
              <p:nvSpPr>
                <p:cNvPr id="67" name="Paralelogramo 66"/>
                <p:cNvSpPr/>
                <p:nvPr/>
              </p:nvSpPr>
              <p:spPr>
                <a:xfrm rot="19715513">
                  <a:off x="2758308" y="3165468"/>
                  <a:ext cx="1712527" cy="637442"/>
                </a:xfrm>
                <a:prstGeom prst="parallelogram">
                  <a:avLst>
                    <a:gd name="adj" fmla="val 66031"/>
                  </a:avLst>
                </a:prstGeom>
                <a:blipFill>
                  <a:blip r:embed="rId3"/>
                  <a:tile tx="0" ty="0" sx="100000" sy="100000" flip="none" algn="tl"/>
                </a:blipFill>
                <a:ln>
                  <a:solidFill>
                    <a:srgbClr val="6633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69" name="Paralelogramo 68"/>
                <p:cNvSpPr/>
                <p:nvPr/>
              </p:nvSpPr>
              <p:spPr>
                <a:xfrm rot="19715513">
                  <a:off x="2933212" y="3169604"/>
                  <a:ext cx="772403" cy="284757"/>
                </a:xfrm>
                <a:prstGeom prst="parallelogram">
                  <a:avLst>
                    <a:gd name="adj" fmla="val 66031"/>
                  </a:avLst>
                </a:prstGeom>
                <a:blipFill>
                  <a:blip r:embed="rId3"/>
                  <a:tile tx="0" ty="0" sx="100000" sy="100000" flip="none" algn="tl"/>
                </a:blip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>
                    <a:solidFill>
                      <a:srgbClr val="FFFFFF"/>
                    </a:solidFill>
                  </a:endParaRPr>
                </a:p>
              </p:txBody>
            </p:sp>
          </p:grpSp>
          <p:cxnSp>
            <p:nvCxnSpPr>
              <p:cNvPr id="17" name="Conector recto 16"/>
              <p:cNvCxnSpPr/>
              <p:nvPr/>
            </p:nvCxnSpPr>
            <p:spPr>
              <a:xfrm>
                <a:off x="4863948" y="2045060"/>
                <a:ext cx="0" cy="417241"/>
              </a:xfrm>
              <a:prstGeom prst="line">
                <a:avLst/>
              </a:prstGeom>
              <a:ln w="28575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ector recto 18"/>
              <p:cNvCxnSpPr/>
              <p:nvPr/>
            </p:nvCxnSpPr>
            <p:spPr>
              <a:xfrm flipV="1">
                <a:off x="4863948" y="1786270"/>
                <a:ext cx="479340" cy="258790"/>
              </a:xfrm>
              <a:prstGeom prst="line">
                <a:avLst/>
              </a:prstGeom>
              <a:ln w="28575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Conector recto 20"/>
              <p:cNvCxnSpPr>
                <a:endCxn id="69" idx="2"/>
              </p:cNvCxnSpPr>
              <p:nvPr/>
            </p:nvCxnSpPr>
            <p:spPr>
              <a:xfrm flipH="1">
                <a:off x="5322002" y="1786270"/>
                <a:ext cx="21286" cy="192287"/>
              </a:xfrm>
              <a:prstGeom prst="line">
                <a:avLst/>
              </a:prstGeom>
              <a:ln w="28575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3" name="Paralelogramo 82"/>
          <p:cNvSpPr/>
          <p:nvPr/>
        </p:nvSpPr>
        <p:spPr>
          <a:xfrm rot="19584782">
            <a:off x="6701292" y="3551244"/>
            <a:ext cx="3941953" cy="1932515"/>
          </a:xfrm>
          <a:prstGeom prst="parallelogram">
            <a:avLst>
              <a:gd name="adj" fmla="val 66031"/>
            </a:avLst>
          </a:prstGeom>
          <a:solidFill>
            <a:srgbClr val="66CCFF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3" name="Cubo 2"/>
          <p:cNvSpPr/>
          <p:nvPr/>
        </p:nvSpPr>
        <p:spPr>
          <a:xfrm rot="16200000">
            <a:off x="6708377" y="4963998"/>
            <a:ext cx="1980963" cy="140533"/>
          </a:xfrm>
          <a:prstGeom prst="cube">
            <a:avLst>
              <a:gd name="adj" fmla="val 10374"/>
            </a:avLst>
          </a:prstGeom>
          <a:solidFill>
            <a:srgbClr val="996633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5" name="Cubo 84"/>
          <p:cNvSpPr/>
          <p:nvPr/>
        </p:nvSpPr>
        <p:spPr>
          <a:xfrm rot="16200000">
            <a:off x="7108080" y="4752647"/>
            <a:ext cx="2050583" cy="138939"/>
          </a:xfrm>
          <a:prstGeom prst="cube">
            <a:avLst>
              <a:gd name="adj" fmla="val 10374"/>
            </a:avLst>
          </a:prstGeom>
          <a:solidFill>
            <a:srgbClr val="996633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6" name="Cubo 85"/>
          <p:cNvSpPr/>
          <p:nvPr/>
        </p:nvSpPr>
        <p:spPr>
          <a:xfrm rot="16200000">
            <a:off x="8015426" y="4098696"/>
            <a:ext cx="2141934" cy="142977"/>
          </a:xfrm>
          <a:prstGeom prst="cube">
            <a:avLst>
              <a:gd name="adj" fmla="val 10374"/>
            </a:avLst>
          </a:prstGeom>
          <a:solidFill>
            <a:srgbClr val="996633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7" name="Cubo 86"/>
          <p:cNvSpPr/>
          <p:nvPr/>
        </p:nvSpPr>
        <p:spPr>
          <a:xfrm rot="16200000">
            <a:off x="8681192" y="3689757"/>
            <a:ext cx="2152137" cy="93894"/>
          </a:xfrm>
          <a:prstGeom prst="cube">
            <a:avLst>
              <a:gd name="adj" fmla="val 10374"/>
            </a:avLst>
          </a:prstGeom>
          <a:solidFill>
            <a:srgbClr val="996633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8" name="Cubo 87"/>
          <p:cNvSpPr/>
          <p:nvPr/>
        </p:nvSpPr>
        <p:spPr>
          <a:xfrm rot="16200000">
            <a:off x="7630015" y="4392775"/>
            <a:ext cx="2095731" cy="126859"/>
          </a:xfrm>
          <a:prstGeom prst="cube">
            <a:avLst>
              <a:gd name="adj" fmla="val 10374"/>
            </a:avLst>
          </a:prstGeom>
          <a:solidFill>
            <a:srgbClr val="996633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Paralelogramo 6"/>
          <p:cNvSpPr/>
          <p:nvPr/>
        </p:nvSpPr>
        <p:spPr>
          <a:xfrm rot="19883557">
            <a:off x="9112309" y="3196009"/>
            <a:ext cx="624866" cy="106482"/>
          </a:xfrm>
          <a:prstGeom prst="parallelogram">
            <a:avLst/>
          </a:prstGeom>
          <a:solidFill>
            <a:srgbClr val="996633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0" name="Paralelogramo 89"/>
          <p:cNvSpPr/>
          <p:nvPr/>
        </p:nvSpPr>
        <p:spPr>
          <a:xfrm rot="19883557">
            <a:off x="9136521" y="3995010"/>
            <a:ext cx="612247" cy="106793"/>
          </a:xfrm>
          <a:prstGeom prst="parallelogram">
            <a:avLst/>
          </a:prstGeom>
          <a:solidFill>
            <a:srgbClr val="996633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3" name="Paralelogramo 92"/>
          <p:cNvSpPr/>
          <p:nvPr/>
        </p:nvSpPr>
        <p:spPr>
          <a:xfrm rot="19715513">
            <a:off x="7391952" y="5228079"/>
            <a:ext cx="2653460" cy="282377"/>
          </a:xfrm>
          <a:prstGeom prst="parallelogram">
            <a:avLst>
              <a:gd name="adj" fmla="val 66031"/>
            </a:avLst>
          </a:prstGeom>
          <a:solidFill>
            <a:srgbClr val="00B05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5" name="Paralelogramo 94"/>
          <p:cNvSpPr/>
          <p:nvPr/>
        </p:nvSpPr>
        <p:spPr>
          <a:xfrm rot="19715513">
            <a:off x="7410694" y="4908170"/>
            <a:ext cx="2653460" cy="282377"/>
          </a:xfrm>
          <a:prstGeom prst="parallelogram">
            <a:avLst>
              <a:gd name="adj" fmla="val 66031"/>
            </a:avLst>
          </a:prstGeom>
          <a:solidFill>
            <a:srgbClr val="00B05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6" name="Paralelogramo 95"/>
          <p:cNvSpPr/>
          <p:nvPr/>
        </p:nvSpPr>
        <p:spPr>
          <a:xfrm rot="19715513">
            <a:off x="7397238" y="4573560"/>
            <a:ext cx="2653460" cy="282377"/>
          </a:xfrm>
          <a:prstGeom prst="parallelogram">
            <a:avLst>
              <a:gd name="adj" fmla="val 66031"/>
            </a:avLst>
          </a:prstGeom>
          <a:solidFill>
            <a:srgbClr val="00B05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7" name="Paralelogramo 96"/>
          <p:cNvSpPr/>
          <p:nvPr/>
        </p:nvSpPr>
        <p:spPr>
          <a:xfrm rot="19715513">
            <a:off x="7467329" y="4438647"/>
            <a:ext cx="1854732" cy="265521"/>
          </a:xfrm>
          <a:prstGeom prst="parallelogram">
            <a:avLst>
              <a:gd name="adj" fmla="val 66031"/>
            </a:avLst>
          </a:prstGeom>
          <a:solidFill>
            <a:srgbClr val="00B05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4302607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5" grpId="0" animBg="1"/>
      <p:bldP spid="86" grpId="0" animBg="1"/>
      <p:bldP spid="87" grpId="0" animBg="1"/>
      <p:bldP spid="88" grpId="0" animBg="1"/>
      <p:bldP spid="7" grpId="0" animBg="1"/>
      <p:bldP spid="90" grpId="0" animBg="1"/>
      <p:bldP spid="93" grpId="0" animBg="1"/>
      <p:bldP spid="95" grpId="0" animBg="1"/>
      <p:bldP spid="96" grpId="0" animBg="1"/>
      <p:bldP spid="9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8" name="227 Conector recto"/>
          <p:cNvCxnSpPr/>
          <p:nvPr/>
        </p:nvCxnSpPr>
        <p:spPr>
          <a:xfrm>
            <a:off x="12762963" y="137778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CuadroTexto"/>
          <p:cNvSpPr txBox="1"/>
          <p:nvPr/>
        </p:nvSpPr>
        <p:spPr>
          <a:xfrm>
            <a:off x="2237250" y="107625"/>
            <a:ext cx="5782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solidFill>
                  <a:srgbClr val="000000"/>
                </a:solidFill>
              </a:rPr>
              <a:t>Paso a paso aislación – instalaciones y terminación interior </a:t>
            </a:r>
            <a:endParaRPr lang="es-AR" dirty="0">
              <a:solidFill>
                <a:srgbClr val="000000"/>
              </a:solidFill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4177353" y="2110894"/>
            <a:ext cx="7116135" cy="4186053"/>
            <a:chOff x="4177353" y="2110894"/>
            <a:chExt cx="7116135" cy="4186053"/>
          </a:xfrm>
        </p:grpSpPr>
        <p:grpSp>
          <p:nvGrpSpPr>
            <p:cNvPr id="231" name="230 Grupo"/>
            <p:cNvGrpSpPr/>
            <p:nvPr/>
          </p:nvGrpSpPr>
          <p:grpSpPr>
            <a:xfrm>
              <a:off x="5056293" y="4071618"/>
              <a:ext cx="5773363" cy="2082561"/>
              <a:chOff x="6011921" y="1361605"/>
              <a:chExt cx="5773363" cy="2082561"/>
            </a:xfrm>
          </p:grpSpPr>
          <p:grpSp>
            <p:nvGrpSpPr>
              <p:cNvPr id="226" name="225 Grupo"/>
              <p:cNvGrpSpPr/>
              <p:nvPr/>
            </p:nvGrpSpPr>
            <p:grpSpPr>
              <a:xfrm>
                <a:off x="6011921" y="1361605"/>
                <a:ext cx="5773363" cy="2082561"/>
                <a:chOff x="5984474" y="407938"/>
                <a:chExt cx="5773363" cy="2082561"/>
              </a:xfrm>
            </p:grpSpPr>
            <p:sp>
              <p:nvSpPr>
                <p:cNvPr id="107" name="106 Paralelogramo"/>
                <p:cNvSpPr/>
                <p:nvPr/>
              </p:nvSpPr>
              <p:spPr>
                <a:xfrm>
                  <a:off x="5984474" y="407938"/>
                  <a:ext cx="5773363" cy="2082561"/>
                </a:xfrm>
                <a:prstGeom prst="parallelogram">
                  <a:avLst>
                    <a:gd name="adj" fmla="val 148795"/>
                  </a:avLst>
                </a:prstGeom>
                <a:solidFill>
                  <a:schemeClr val="bg1"/>
                </a:solidFill>
                <a:ln cmpd="tri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08" name="107 Paralelogramo"/>
                <p:cNvSpPr/>
                <p:nvPr/>
              </p:nvSpPr>
              <p:spPr>
                <a:xfrm>
                  <a:off x="6460855" y="540913"/>
                  <a:ext cx="4872553" cy="1788167"/>
                </a:xfrm>
                <a:prstGeom prst="parallelogram">
                  <a:avLst>
                    <a:gd name="adj" fmla="val 148795"/>
                  </a:avLst>
                </a:prstGeom>
                <a:noFill/>
                <a:ln cmpd="tri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14" name="113 Paralelogramo"/>
              <p:cNvSpPr/>
              <p:nvPr/>
            </p:nvSpPr>
            <p:spPr>
              <a:xfrm>
                <a:off x="6460856" y="1526567"/>
                <a:ext cx="4872553" cy="1788167"/>
              </a:xfrm>
              <a:prstGeom prst="parallelogram">
                <a:avLst>
                  <a:gd name="adj" fmla="val 148795"/>
                </a:avLst>
              </a:prstGeom>
              <a:blipFill>
                <a:blip r:embed="rId2"/>
                <a:tile tx="0" ty="0" sx="100000" sy="100000" flip="none" algn="tl"/>
              </a:blipFill>
              <a:ln cmpd="tri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225" name="224 Paralelogramo"/>
            <p:cNvSpPr/>
            <p:nvPr/>
          </p:nvSpPr>
          <p:spPr>
            <a:xfrm>
              <a:off x="4589519" y="3998666"/>
              <a:ext cx="6703969" cy="2298281"/>
            </a:xfrm>
            <a:prstGeom prst="parallelogram">
              <a:avLst>
                <a:gd name="adj" fmla="val 148795"/>
              </a:avLst>
            </a:prstGeom>
            <a:blipFill>
              <a:blip r:embed="rId2"/>
              <a:tile tx="0" ty="0" sx="100000" sy="100000" flip="none" algn="tl"/>
            </a:blipFill>
            <a:ln>
              <a:solidFill>
                <a:schemeClr val="bg1">
                  <a:lumMod val="65000"/>
                </a:schemeClr>
              </a:solidFill>
            </a:ln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rgbClr val="FFFFFF"/>
                </a:solidFill>
              </a:endParaRPr>
            </a:p>
          </p:txBody>
        </p:sp>
        <p:sp>
          <p:nvSpPr>
            <p:cNvPr id="116" name="115 Paralelogramo"/>
            <p:cNvSpPr/>
            <p:nvPr/>
          </p:nvSpPr>
          <p:spPr>
            <a:xfrm>
              <a:off x="5129123" y="4057396"/>
              <a:ext cx="5646339" cy="2082560"/>
            </a:xfrm>
            <a:prstGeom prst="parallelogram">
              <a:avLst>
                <a:gd name="adj" fmla="val 148795"/>
              </a:avLst>
            </a:prstGeom>
            <a:noFill/>
            <a:ln w="762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rgbClr val="FFFFFF"/>
                </a:solidFill>
              </a:endParaRPr>
            </a:p>
          </p:txBody>
        </p:sp>
        <p:grpSp>
          <p:nvGrpSpPr>
            <p:cNvPr id="133" name="Group 38"/>
            <p:cNvGrpSpPr>
              <a:grpSpLocks/>
            </p:cNvGrpSpPr>
            <p:nvPr/>
          </p:nvGrpSpPr>
          <p:grpSpPr bwMode="auto">
            <a:xfrm>
              <a:off x="8179162" y="2110894"/>
              <a:ext cx="2444738" cy="1962227"/>
              <a:chOff x="2380" y="1207"/>
              <a:chExt cx="953" cy="777"/>
            </a:xfrm>
          </p:grpSpPr>
          <p:sp>
            <p:nvSpPr>
              <p:cNvPr id="134" name="Rectangle 39"/>
              <p:cNvSpPr>
                <a:spLocks noChangeArrowheads="1"/>
              </p:cNvSpPr>
              <p:nvPr/>
            </p:nvSpPr>
            <p:spPr bwMode="auto">
              <a:xfrm>
                <a:off x="2380" y="1212"/>
                <a:ext cx="953" cy="772"/>
              </a:xfrm>
              <a:prstGeom prst="rect">
                <a:avLst/>
              </a:prstGeom>
              <a:noFill/>
              <a:ln w="76200">
                <a:solidFill>
                  <a:srgbClr val="6633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buFontTx/>
                  <a:buNone/>
                </a:pPr>
                <a:endParaRPr lang="es-AR" altLang="es-AR" sz="18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35" name="Line 46"/>
              <p:cNvSpPr>
                <a:spLocks noChangeShapeType="1"/>
              </p:cNvSpPr>
              <p:nvPr/>
            </p:nvSpPr>
            <p:spPr bwMode="auto">
              <a:xfrm>
                <a:off x="2612" y="1207"/>
                <a:ext cx="0" cy="772"/>
              </a:xfrm>
              <a:prstGeom prst="line">
                <a:avLst/>
              </a:prstGeom>
              <a:noFill/>
              <a:ln w="762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36" name="Line 47"/>
              <p:cNvSpPr>
                <a:spLocks noChangeShapeType="1"/>
              </p:cNvSpPr>
              <p:nvPr/>
            </p:nvSpPr>
            <p:spPr bwMode="auto">
              <a:xfrm>
                <a:off x="3092" y="1207"/>
                <a:ext cx="0" cy="772"/>
              </a:xfrm>
              <a:prstGeom prst="line">
                <a:avLst/>
              </a:prstGeom>
              <a:noFill/>
              <a:ln w="762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37" name="Line 48"/>
              <p:cNvSpPr>
                <a:spLocks noChangeShapeType="1"/>
              </p:cNvSpPr>
              <p:nvPr/>
            </p:nvSpPr>
            <p:spPr bwMode="auto">
              <a:xfrm>
                <a:off x="2856" y="1207"/>
                <a:ext cx="0" cy="772"/>
              </a:xfrm>
              <a:prstGeom prst="line">
                <a:avLst/>
              </a:prstGeom>
              <a:noFill/>
              <a:ln w="762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171" name="Paralelogramo 170"/>
            <p:cNvSpPr/>
            <p:nvPr/>
          </p:nvSpPr>
          <p:spPr>
            <a:xfrm rot="19618574">
              <a:off x="4177353" y="3543795"/>
              <a:ext cx="3876982" cy="1648675"/>
            </a:xfrm>
            <a:prstGeom prst="parallelogram">
              <a:avLst>
                <a:gd name="adj" fmla="val 66031"/>
              </a:avLst>
            </a:prstGeom>
            <a:blipFill>
              <a:blip r:embed="rId3"/>
              <a:tile tx="0" ty="0" sx="100000" sy="100000" flip="none" algn="tl"/>
            </a:blip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grpSp>
          <p:nvGrpSpPr>
            <p:cNvPr id="172" name="Group 209"/>
            <p:cNvGrpSpPr>
              <a:grpSpLocks/>
            </p:cNvGrpSpPr>
            <p:nvPr/>
          </p:nvGrpSpPr>
          <p:grpSpPr bwMode="auto">
            <a:xfrm>
              <a:off x="4395914" y="3379589"/>
              <a:ext cx="2729339" cy="2567522"/>
              <a:chOff x="884" y="1263"/>
              <a:chExt cx="1089" cy="1003"/>
            </a:xfrm>
          </p:grpSpPr>
          <p:grpSp>
            <p:nvGrpSpPr>
              <p:cNvPr id="173" name="Group 210"/>
              <p:cNvGrpSpPr>
                <a:grpSpLocks/>
              </p:cNvGrpSpPr>
              <p:nvPr/>
            </p:nvGrpSpPr>
            <p:grpSpPr bwMode="auto">
              <a:xfrm>
                <a:off x="884" y="1344"/>
                <a:ext cx="1089" cy="834"/>
                <a:chOff x="566" y="2432"/>
                <a:chExt cx="1089" cy="834"/>
              </a:xfrm>
            </p:grpSpPr>
            <p:sp>
              <p:nvSpPr>
                <p:cNvPr id="176" name="AutoShape 211"/>
                <p:cNvSpPr>
                  <a:spLocks noChangeArrowheads="1"/>
                </p:cNvSpPr>
                <p:nvPr/>
              </p:nvSpPr>
              <p:spPr bwMode="auto">
                <a:xfrm rot="-1970045">
                  <a:off x="566" y="2628"/>
                  <a:ext cx="771" cy="638"/>
                </a:xfrm>
                <a:prstGeom prst="parallelogram">
                  <a:avLst>
                    <a:gd name="adj" fmla="val 63763"/>
                  </a:avLst>
                </a:prstGeom>
                <a:noFill/>
                <a:ln w="76200">
                  <a:solidFill>
                    <a:srgbClr val="6633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s-AR" altLang="es-AR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7" name="AutoShape 212"/>
                <p:cNvSpPr>
                  <a:spLocks noChangeArrowheads="1"/>
                </p:cNvSpPr>
                <p:nvPr/>
              </p:nvSpPr>
              <p:spPr bwMode="auto">
                <a:xfrm rot="-1970045">
                  <a:off x="872" y="2432"/>
                  <a:ext cx="783" cy="638"/>
                </a:xfrm>
                <a:prstGeom prst="parallelogram">
                  <a:avLst>
                    <a:gd name="adj" fmla="val 64756"/>
                  </a:avLst>
                </a:prstGeom>
                <a:noFill/>
                <a:ln w="76200">
                  <a:solidFill>
                    <a:srgbClr val="6633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s-AR" altLang="es-AR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74" name="Line 213"/>
              <p:cNvSpPr>
                <a:spLocks noChangeShapeType="1"/>
              </p:cNvSpPr>
              <p:nvPr/>
            </p:nvSpPr>
            <p:spPr bwMode="auto">
              <a:xfrm>
                <a:off x="1262" y="1495"/>
                <a:ext cx="0" cy="771"/>
              </a:xfrm>
              <a:prstGeom prst="line">
                <a:avLst/>
              </a:prstGeom>
              <a:noFill/>
              <a:ln w="762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75" name="Line 216"/>
              <p:cNvSpPr>
                <a:spLocks noChangeShapeType="1"/>
              </p:cNvSpPr>
              <p:nvPr/>
            </p:nvSpPr>
            <p:spPr bwMode="auto">
              <a:xfrm>
                <a:off x="1580" y="1263"/>
                <a:ext cx="0" cy="771"/>
              </a:xfrm>
              <a:prstGeom prst="line">
                <a:avLst/>
              </a:prstGeom>
              <a:noFill/>
              <a:ln w="762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grpSp>
          <p:nvGrpSpPr>
            <p:cNvPr id="178" name="116 Grupo"/>
            <p:cNvGrpSpPr/>
            <p:nvPr/>
          </p:nvGrpSpPr>
          <p:grpSpPr>
            <a:xfrm>
              <a:off x="5992525" y="2331938"/>
              <a:ext cx="2729339" cy="2567522"/>
              <a:chOff x="3340979" y="2185837"/>
              <a:chExt cx="2729339" cy="2567522"/>
            </a:xfrm>
          </p:grpSpPr>
          <p:grpSp>
            <p:nvGrpSpPr>
              <p:cNvPr id="179" name="Group 209"/>
              <p:cNvGrpSpPr>
                <a:grpSpLocks/>
              </p:cNvGrpSpPr>
              <p:nvPr/>
            </p:nvGrpSpPr>
            <p:grpSpPr bwMode="auto">
              <a:xfrm>
                <a:off x="3340979" y="2185837"/>
                <a:ext cx="2729339" cy="2567522"/>
                <a:chOff x="884" y="1263"/>
                <a:chExt cx="1089" cy="1003"/>
              </a:xfrm>
            </p:grpSpPr>
            <p:grpSp>
              <p:nvGrpSpPr>
                <p:cNvPr id="183" name="Group 210"/>
                <p:cNvGrpSpPr>
                  <a:grpSpLocks/>
                </p:cNvGrpSpPr>
                <p:nvPr/>
              </p:nvGrpSpPr>
              <p:grpSpPr bwMode="auto">
                <a:xfrm>
                  <a:off x="884" y="1344"/>
                  <a:ext cx="1089" cy="834"/>
                  <a:chOff x="566" y="2432"/>
                  <a:chExt cx="1089" cy="834"/>
                </a:xfrm>
              </p:grpSpPr>
              <p:sp>
                <p:nvSpPr>
                  <p:cNvPr id="186" name="AutoShape 211"/>
                  <p:cNvSpPr>
                    <a:spLocks noChangeArrowheads="1"/>
                  </p:cNvSpPr>
                  <p:nvPr/>
                </p:nvSpPr>
                <p:spPr bwMode="auto">
                  <a:xfrm rot="-1970045">
                    <a:off x="566" y="2628"/>
                    <a:ext cx="771" cy="638"/>
                  </a:xfrm>
                  <a:prstGeom prst="parallelogram">
                    <a:avLst>
                      <a:gd name="adj" fmla="val 63763"/>
                    </a:avLst>
                  </a:prstGeom>
                  <a:noFill/>
                  <a:ln w="76200">
                    <a:solidFill>
                      <a:srgbClr val="6633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es-AR" altLang="es-AR" sz="18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87" name="AutoShape 212"/>
                  <p:cNvSpPr>
                    <a:spLocks noChangeArrowheads="1"/>
                  </p:cNvSpPr>
                  <p:nvPr/>
                </p:nvSpPr>
                <p:spPr bwMode="auto">
                  <a:xfrm rot="-1970045">
                    <a:off x="872" y="2432"/>
                    <a:ext cx="783" cy="638"/>
                  </a:xfrm>
                  <a:prstGeom prst="parallelogram">
                    <a:avLst>
                      <a:gd name="adj" fmla="val 64756"/>
                    </a:avLst>
                  </a:prstGeom>
                  <a:noFill/>
                  <a:ln w="76200">
                    <a:solidFill>
                      <a:srgbClr val="6633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es-AR" altLang="es-AR" sz="18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84" name="Line 213"/>
                <p:cNvSpPr>
                  <a:spLocks noChangeShapeType="1"/>
                </p:cNvSpPr>
                <p:nvPr/>
              </p:nvSpPr>
              <p:spPr bwMode="auto">
                <a:xfrm>
                  <a:off x="1262" y="1495"/>
                  <a:ext cx="0" cy="771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85" name="Line 216"/>
                <p:cNvSpPr>
                  <a:spLocks noChangeShapeType="1"/>
                </p:cNvSpPr>
                <p:nvPr/>
              </p:nvSpPr>
              <p:spPr bwMode="auto">
                <a:xfrm>
                  <a:off x="1580" y="1263"/>
                  <a:ext cx="0" cy="771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cxnSp>
            <p:nvCxnSpPr>
              <p:cNvPr id="180" name="118 Conector recto"/>
              <p:cNvCxnSpPr/>
              <p:nvPr/>
            </p:nvCxnSpPr>
            <p:spPr>
              <a:xfrm flipH="1">
                <a:off x="4267737" y="2862077"/>
                <a:ext cx="394416" cy="296940"/>
              </a:xfrm>
              <a:prstGeom prst="line">
                <a:avLst/>
              </a:prstGeom>
              <a:ln w="762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1" name="Line 216"/>
              <p:cNvSpPr>
                <a:spLocks noChangeShapeType="1"/>
              </p:cNvSpPr>
              <p:nvPr/>
            </p:nvSpPr>
            <p:spPr bwMode="auto">
              <a:xfrm>
                <a:off x="4477824" y="3428994"/>
                <a:ext cx="0" cy="1160618"/>
              </a:xfrm>
              <a:prstGeom prst="line">
                <a:avLst/>
              </a:prstGeom>
              <a:noFill/>
              <a:ln w="76200">
                <a:solidFill>
                  <a:srgbClr val="6633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cxnSp>
            <p:nvCxnSpPr>
              <p:cNvPr id="182" name="120 Conector recto"/>
              <p:cNvCxnSpPr/>
              <p:nvPr/>
            </p:nvCxnSpPr>
            <p:spPr>
              <a:xfrm flipH="1">
                <a:off x="4329984" y="3207662"/>
                <a:ext cx="394416" cy="296940"/>
              </a:xfrm>
              <a:prstGeom prst="line">
                <a:avLst/>
              </a:prstGeom>
              <a:ln w="76200">
                <a:solidFill>
                  <a:srgbClr val="66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0" name="Paralelogramo 209"/>
          <p:cNvSpPr/>
          <p:nvPr/>
        </p:nvSpPr>
        <p:spPr>
          <a:xfrm rot="19618574">
            <a:off x="4476100" y="4161561"/>
            <a:ext cx="1429711" cy="1648675"/>
          </a:xfrm>
          <a:prstGeom prst="parallelogram">
            <a:avLst>
              <a:gd name="adj" fmla="val 75257"/>
            </a:avLst>
          </a:prstGeom>
          <a:solidFill>
            <a:srgbClr val="FF7C8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400"/>
          </a:p>
        </p:txBody>
      </p:sp>
      <p:sp>
        <p:nvSpPr>
          <p:cNvPr id="211" name="Paralelogramo 210"/>
          <p:cNvSpPr/>
          <p:nvPr/>
        </p:nvSpPr>
        <p:spPr>
          <a:xfrm rot="19618574">
            <a:off x="4842166" y="3974206"/>
            <a:ext cx="1429711" cy="1648675"/>
          </a:xfrm>
          <a:prstGeom prst="parallelogram">
            <a:avLst>
              <a:gd name="adj" fmla="val 75257"/>
            </a:avLst>
          </a:prstGeom>
          <a:solidFill>
            <a:srgbClr val="FF7C8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400"/>
          </a:p>
        </p:txBody>
      </p:sp>
      <p:sp>
        <p:nvSpPr>
          <p:cNvPr id="212" name="Paralelogramo 211"/>
          <p:cNvSpPr/>
          <p:nvPr/>
        </p:nvSpPr>
        <p:spPr>
          <a:xfrm rot="19618574">
            <a:off x="5236037" y="3702520"/>
            <a:ext cx="1429711" cy="1648675"/>
          </a:xfrm>
          <a:prstGeom prst="parallelogram">
            <a:avLst>
              <a:gd name="adj" fmla="val 75257"/>
            </a:avLst>
          </a:prstGeom>
          <a:solidFill>
            <a:srgbClr val="FF7C8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400"/>
          </a:p>
        </p:txBody>
      </p:sp>
      <p:sp>
        <p:nvSpPr>
          <p:cNvPr id="213" name="Paralelogramo 212"/>
          <p:cNvSpPr/>
          <p:nvPr/>
        </p:nvSpPr>
        <p:spPr>
          <a:xfrm rot="19618574">
            <a:off x="5621091" y="3451100"/>
            <a:ext cx="1429711" cy="1648675"/>
          </a:xfrm>
          <a:prstGeom prst="parallelogram">
            <a:avLst>
              <a:gd name="adj" fmla="val 75257"/>
            </a:avLst>
          </a:prstGeom>
          <a:solidFill>
            <a:srgbClr val="FF7C8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0" name="Paralelogramo 219"/>
          <p:cNvSpPr/>
          <p:nvPr/>
        </p:nvSpPr>
        <p:spPr>
          <a:xfrm rot="19618574">
            <a:off x="4309437" y="3745418"/>
            <a:ext cx="2942389" cy="1648675"/>
          </a:xfrm>
          <a:prstGeom prst="parallelogram">
            <a:avLst>
              <a:gd name="adj" fmla="val 66031"/>
            </a:avLst>
          </a:prstGeom>
          <a:solidFill>
            <a:srgbClr val="66CCFF">
              <a:alpha val="52157"/>
            </a:srgbClr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cxnSp>
        <p:nvCxnSpPr>
          <p:cNvPr id="221" name="Conector recto 220"/>
          <p:cNvCxnSpPr/>
          <p:nvPr/>
        </p:nvCxnSpPr>
        <p:spPr>
          <a:xfrm flipV="1">
            <a:off x="4993023" y="4935779"/>
            <a:ext cx="1531848" cy="973052"/>
          </a:xfrm>
          <a:prstGeom prst="line">
            <a:avLst/>
          </a:prstGeom>
          <a:ln w="76200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ector recto 221"/>
          <p:cNvCxnSpPr/>
          <p:nvPr/>
        </p:nvCxnSpPr>
        <p:spPr>
          <a:xfrm flipV="1">
            <a:off x="4931354" y="4594033"/>
            <a:ext cx="1596541" cy="970848"/>
          </a:xfrm>
          <a:prstGeom prst="line">
            <a:avLst/>
          </a:prstGeom>
          <a:ln w="76200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Conector recto 222"/>
          <p:cNvCxnSpPr/>
          <p:nvPr/>
        </p:nvCxnSpPr>
        <p:spPr>
          <a:xfrm flipV="1">
            <a:off x="4937262" y="3907585"/>
            <a:ext cx="1532655" cy="961722"/>
          </a:xfrm>
          <a:prstGeom prst="line">
            <a:avLst/>
          </a:prstGeom>
          <a:ln w="76200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Conector recto 223"/>
          <p:cNvCxnSpPr/>
          <p:nvPr/>
        </p:nvCxnSpPr>
        <p:spPr>
          <a:xfrm flipV="1">
            <a:off x="4931354" y="4238369"/>
            <a:ext cx="1580640" cy="922305"/>
          </a:xfrm>
          <a:prstGeom prst="line">
            <a:avLst/>
          </a:prstGeom>
          <a:ln w="76200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Conector recto 226"/>
          <p:cNvCxnSpPr/>
          <p:nvPr/>
        </p:nvCxnSpPr>
        <p:spPr>
          <a:xfrm flipV="1">
            <a:off x="4942156" y="3562082"/>
            <a:ext cx="1532655" cy="961722"/>
          </a:xfrm>
          <a:prstGeom prst="line">
            <a:avLst/>
          </a:prstGeom>
          <a:ln w="76200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Conector recto 228"/>
          <p:cNvCxnSpPr/>
          <p:nvPr/>
        </p:nvCxnSpPr>
        <p:spPr>
          <a:xfrm flipV="1">
            <a:off x="4942061" y="3277414"/>
            <a:ext cx="1532655" cy="961722"/>
          </a:xfrm>
          <a:prstGeom prst="line">
            <a:avLst/>
          </a:prstGeom>
          <a:ln w="76200">
            <a:solidFill>
              <a:srgbClr val="CC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ilindro 12"/>
          <p:cNvSpPr/>
          <p:nvPr/>
        </p:nvSpPr>
        <p:spPr>
          <a:xfrm rot="14219537">
            <a:off x="5755360" y="4238584"/>
            <a:ext cx="57456" cy="192505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400"/>
          </a:p>
        </p:txBody>
      </p:sp>
      <p:sp>
        <p:nvSpPr>
          <p:cNvPr id="230" name="Cilindro 229"/>
          <p:cNvSpPr/>
          <p:nvPr/>
        </p:nvSpPr>
        <p:spPr>
          <a:xfrm rot="14219537">
            <a:off x="5727522" y="3950792"/>
            <a:ext cx="45719" cy="188846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400"/>
          </a:p>
        </p:txBody>
      </p:sp>
      <p:sp>
        <p:nvSpPr>
          <p:cNvPr id="233" name="Paralelogramo 232"/>
          <p:cNvSpPr/>
          <p:nvPr/>
        </p:nvSpPr>
        <p:spPr>
          <a:xfrm rot="19618574">
            <a:off x="4374663" y="4022638"/>
            <a:ext cx="1995561" cy="1648675"/>
          </a:xfrm>
          <a:prstGeom prst="parallelogram">
            <a:avLst>
              <a:gd name="adj" fmla="val 66031"/>
            </a:avLst>
          </a:prstGeom>
          <a:solidFill>
            <a:schemeClr val="bg1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400"/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8339" y="3762133"/>
            <a:ext cx="1597290" cy="1036410"/>
          </a:xfrm>
          <a:prstGeom prst="rect">
            <a:avLst/>
          </a:prstGeom>
        </p:spPr>
      </p:pic>
      <p:sp>
        <p:nvSpPr>
          <p:cNvPr id="234" name="Paralelogramo 233"/>
          <p:cNvSpPr/>
          <p:nvPr/>
        </p:nvSpPr>
        <p:spPr>
          <a:xfrm rot="19715513">
            <a:off x="195970" y="791772"/>
            <a:ext cx="1125040" cy="1172019"/>
          </a:xfrm>
          <a:prstGeom prst="parallelogram">
            <a:avLst>
              <a:gd name="adj" fmla="val 66031"/>
            </a:avLst>
          </a:prstGeom>
          <a:solidFill>
            <a:srgbClr val="FF7C8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5" name="Paralelogramo 234"/>
          <p:cNvSpPr/>
          <p:nvPr/>
        </p:nvSpPr>
        <p:spPr>
          <a:xfrm rot="19715513">
            <a:off x="-157100" y="2469531"/>
            <a:ext cx="2580250" cy="1257581"/>
          </a:xfrm>
          <a:prstGeom prst="parallelogram">
            <a:avLst>
              <a:gd name="adj" fmla="val 66031"/>
            </a:avLst>
          </a:prstGeom>
          <a:solidFill>
            <a:srgbClr val="66CCFF">
              <a:alpha val="41961"/>
            </a:srgbClr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36" name="Cilindro 235"/>
          <p:cNvSpPr/>
          <p:nvPr/>
        </p:nvSpPr>
        <p:spPr>
          <a:xfrm rot="14219537">
            <a:off x="1083995" y="3969902"/>
            <a:ext cx="45719" cy="188846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400"/>
          </a:p>
        </p:txBody>
      </p:sp>
      <p:sp>
        <p:nvSpPr>
          <p:cNvPr id="237" name="Cilindro 236"/>
          <p:cNvSpPr/>
          <p:nvPr/>
        </p:nvSpPr>
        <p:spPr>
          <a:xfrm rot="14219537">
            <a:off x="1245934" y="4121978"/>
            <a:ext cx="45719" cy="1888462"/>
          </a:xfrm>
          <a:prstGeom prst="ca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400"/>
          </a:p>
        </p:txBody>
      </p:sp>
      <p:sp>
        <p:nvSpPr>
          <p:cNvPr id="238" name="Paralelogramo 237"/>
          <p:cNvSpPr/>
          <p:nvPr/>
        </p:nvSpPr>
        <p:spPr>
          <a:xfrm rot="19715513">
            <a:off x="214380" y="5623191"/>
            <a:ext cx="1165742" cy="960742"/>
          </a:xfrm>
          <a:prstGeom prst="parallelogram">
            <a:avLst>
              <a:gd name="adj" fmla="val 66031"/>
            </a:avLst>
          </a:prstGeom>
          <a:solidFill>
            <a:schemeClr val="bg1">
              <a:alpha val="41961"/>
            </a:schemeClr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CuadroTexto 14"/>
          <p:cNvSpPr txBox="1"/>
          <p:nvPr/>
        </p:nvSpPr>
        <p:spPr>
          <a:xfrm>
            <a:off x="1133025" y="913749"/>
            <a:ext cx="38684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Tiras de lana de vidrio o algodón  de 7 x 60 cm  (4)</a:t>
            </a:r>
            <a:endParaRPr lang="es-AR" sz="1400" dirty="0"/>
          </a:p>
        </p:txBody>
      </p:sp>
      <p:sp>
        <p:nvSpPr>
          <p:cNvPr id="239" name="CuadroTexto 238"/>
          <p:cNvSpPr txBox="1"/>
          <p:nvPr/>
        </p:nvSpPr>
        <p:spPr>
          <a:xfrm>
            <a:off x="1936527" y="2303015"/>
            <a:ext cx="1721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Plástico transparente </a:t>
            </a:r>
          </a:p>
          <a:p>
            <a:r>
              <a:rPr lang="es-AR" sz="1400" dirty="0" smtClean="0"/>
              <a:t>90 x 30 cm</a:t>
            </a:r>
            <a:endParaRPr lang="es-AR" sz="14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2181943" y="3224502"/>
            <a:ext cx="1965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Maderitas  (8) de </a:t>
            </a:r>
          </a:p>
          <a:p>
            <a:r>
              <a:rPr lang="es-AR" sz="1400" dirty="0" smtClean="0"/>
              <a:t>1.5 cm x 0.5 cm x 30 cm</a:t>
            </a:r>
            <a:endParaRPr lang="es-AR" sz="14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1989582" y="4006242"/>
            <a:ext cx="2037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Pedacitos de cable grueso</a:t>
            </a:r>
          </a:p>
          <a:p>
            <a:r>
              <a:rPr lang="es-AR" sz="1400" dirty="0"/>
              <a:t>d</a:t>
            </a:r>
            <a:r>
              <a:rPr lang="es-AR" sz="1400" dirty="0" smtClean="0"/>
              <a:t>e dos colores distintos</a:t>
            </a:r>
            <a:endParaRPr lang="es-AR" sz="14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1371600" y="5992760"/>
            <a:ext cx="21804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Cartulina blanca gruesa (2) </a:t>
            </a:r>
          </a:p>
          <a:p>
            <a:r>
              <a:rPr lang="es-AR" sz="1400" dirty="0" smtClean="0"/>
              <a:t> 60 x 20 cm</a:t>
            </a:r>
            <a:endParaRPr lang="es-AR" sz="1400" dirty="0"/>
          </a:p>
        </p:txBody>
      </p:sp>
      <p:grpSp>
        <p:nvGrpSpPr>
          <p:cNvPr id="22" name="Grupo 21"/>
          <p:cNvGrpSpPr/>
          <p:nvPr/>
        </p:nvGrpSpPr>
        <p:grpSpPr>
          <a:xfrm>
            <a:off x="4663298" y="2931364"/>
            <a:ext cx="734496" cy="1334824"/>
            <a:chOff x="8039817" y="959590"/>
            <a:chExt cx="734496" cy="1334824"/>
          </a:xfrm>
        </p:grpSpPr>
        <p:sp>
          <p:nvSpPr>
            <p:cNvPr id="19" name="CuadroTexto 18"/>
            <p:cNvSpPr txBox="1"/>
            <p:nvPr/>
          </p:nvSpPr>
          <p:spPr>
            <a:xfrm>
              <a:off x="8039817" y="959590"/>
              <a:ext cx="73449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dirty="0" smtClean="0"/>
                <a:t>aislante</a:t>
              </a:r>
              <a:endParaRPr lang="es-AR" sz="1400" dirty="0"/>
            </a:p>
          </p:txBody>
        </p:sp>
        <p:cxnSp>
          <p:nvCxnSpPr>
            <p:cNvPr id="21" name="Conector recto de flecha 20"/>
            <p:cNvCxnSpPr/>
            <p:nvPr/>
          </p:nvCxnSpPr>
          <p:spPr>
            <a:xfrm>
              <a:off x="8525437" y="1283081"/>
              <a:ext cx="92847" cy="1011333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6" name="Grupo 245"/>
          <p:cNvGrpSpPr/>
          <p:nvPr/>
        </p:nvGrpSpPr>
        <p:grpSpPr>
          <a:xfrm>
            <a:off x="5299866" y="2385654"/>
            <a:ext cx="1176925" cy="1421751"/>
            <a:chOff x="8039817" y="959590"/>
            <a:chExt cx="1176925" cy="1421751"/>
          </a:xfrm>
        </p:grpSpPr>
        <p:sp>
          <p:nvSpPr>
            <p:cNvPr id="247" name="CuadroTexto 246"/>
            <p:cNvSpPr txBox="1"/>
            <p:nvPr/>
          </p:nvSpPr>
          <p:spPr>
            <a:xfrm>
              <a:off x="8039817" y="959590"/>
              <a:ext cx="117692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dirty="0" smtClean="0"/>
                <a:t>Barrera vapor</a:t>
              </a:r>
              <a:endParaRPr lang="es-AR" sz="1400" dirty="0"/>
            </a:p>
          </p:txBody>
        </p:sp>
        <p:cxnSp>
          <p:nvCxnSpPr>
            <p:cNvPr id="248" name="Conector recto de flecha 247"/>
            <p:cNvCxnSpPr/>
            <p:nvPr/>
          </p:nvCxnSpPr>
          <p:spPr>
            <a:xfrm>
              <a:off x="8525435" y="1283081"/>
              <a:ext cx="97932" cy="1098260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9" name="Grupo 248"/>
          <p:cNvGrpSpPr/>
          <p:nvPr/>
        </p:nvGrpSpPr>
        <p:grpSpPr>
          <a:xfrm>
            <a:off x="5883416" y="1498081"/>
            <a:ext cx="1263487" cy="1775385"/>
            <a:chOff x="8039817" y="959590"/>
            <a:chExt cx="1263487" cy="1775385"/>
          </a:xfrm>
        </p:grpSpPr>
        <p:sp>
          <p:nvSpPr>
            <p:cNvPr id="250" name="CuadroTexto 249"/>
            <p:cNvSpPr txBox="1"/>
            <p:nvPr/>
          </p:nvSpPr>
          <p:spPr>
            <a:xfrm>
              <a:off x="8039817" y="959590"/>
              <a:ext cx="12634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dirty="0"/>
                <a:t>l</a:t>
              </a:r>
              <a:r>
                <a:rPr lang="es-AR" sz="1400" dirty="0" smtClean="0"/>
                <a:t>istones 1 x 3 “</a:t>
              </a:r>
            </a:p>
            <a:p>
              <a:r>
                <a:rPr lang="es-AR" sz="1400" dirty="0"/>
                <a:t>c</a:t>
              </a:r>
              <a:r>
                <a:rPr lang="es-AR" sz="1400" dirty="0" smtClean="0"/>
                <a:t>ada 40 cm</a:t>
              </a:r>
              <a:endParaRPr lang="es-AR" sz="1400" dirty="0"/>
            </a:p>
          </p:txBody>
        </p:sp>
        <p:cxnSp>
          <p:nvCxnSpPr>
            <p:cNvPr id="251" name="Conector recto de flecha 250"/>
            <p:cNvCxnSpPr/>
            <p:nvPr/>
          </p:nvCxnSpPr>
          <p:spPr>
            <a:xfrm>
              <a:off x="8614735" y="1498417"/>
              <a:ext cx="11583" cy="1236558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2" name="Grupo 251"/>
          <p:cNvGrpSpPr/>
          <p:nvPr/>
        </p:nvGrpSpPr>
        <p:grpSpPr>
          <a:xfrm>
            <a:off x="6469917" y="1228140"/>
            <a:ext cx="2877292" cy="3521772"/>
            <a:chOff x="7424683" y="959590"/>
            <a:chExt cx="2877292" cy="3521772"/>
          </a:xfrm>
        </p:grpSpPr>
        <p:sp>
          <p:nvSpPr>
            <p:cNvPr id="253" name="CuadroTexto 252"/>
            <p:cNvSpPr txBox="1"/>
            <p:nvPr/>
          </p:nvSpPr>
          <p:spPr>
            <a:xfrm>
              <a:off x="8039817" y="959590"/>
              <a:ext cx="226215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dirty="0" smtClean="0"/>
                <a:t>Cañerías: luz –agua-gas- </a:t>
              </a:r>
              <a:r>
                <a:rPr lang="es-AR" sz="1400" dirty="0" err="1" smtClean="0"/>
                <a:t>etc</a:t>
              </a:r>
              <a:endParaRPr lang="es-AR" sz="1400" dirty="0"/>
            </a:p>
          </p:txBody>
        </p:sp>
        <p:cxnSp>
          <p:nvCxnSpPr>
            <p:cNvPr id="254" name="Conector recto de flecha 253"/>
            <p:cNvCxnSpPr/>
            <p:nvPr/>
          </p:nvCxnSpPr>
          <p:spPr>
            <a:xfrm flipH="1">
              <a:off x="7424683" y="1283081"/>
              <a:ext cx="1100752" cy="3198281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5" name="Grupo 254"/>
          <p:cNvGrpSpPr/>
          <p:nvPr/>
        </p:nvGrpSpPr>
        <p:grpSpPr>
          <a:xfrm>
            <a:off x="3201925" y="4909051"/>
            <a:ext cx="2098782" cy="739154"/>
            <a:chOff x="8039817" y="959100"/>
            <a:chExt cx="2098782" cy="739154"/>
          </a:xfrm>
        </p:grpSpPr>
        <p:sp>
          <p:nvSpPr>
            <p:cNvPr id="256" name="CuadroTexto 255"/>
            <p:cNvSpPr txBox="1"/>
            <p:nvPr/>
          </p:nvSpPr>
          <p:spPr>
            <a:xfrm>
              <a:off x="8039817" y="959590"/>
              <a:ext cx="1377300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AR" sz="1400" dirty="0" smtClean="0"/>
                <a:t>Acabado interno</a:t>
              </a:r>
            </a:p>
            <a:p>
              <a:r>
                <a:rPr lang="es-AR" sz="1400" dirty="0" smtClean="0"/>
                <a:t>Yeso-madera-</a:t>
              </a:r>
            </a:p>
            <a:p>
              <a:r>
                <a:rPr lang="es-AR" sz="1400" dirty="0" err="1" smtClean="0"/>
                <a:t>Mdf</a:t>
              </a:r>
              <a:r>
                <a:rPr lang="es-AR" sz="1400" dirty="0" smtClean="0"/>
                <a:t> -</a:t>
              </a:r>
              <a:r>
                <a:rPr lang="es-AR" sz="1400" dirty="0" err="1" smtClean="0"/>
                <a:t>etc</a:t>
              </a:r>
              <a:endParaRPr lang="es-AR" sz="1400" dirty="0"/>
            </a:p>
          </p:txBody>
        </p:sp>
        <p:cxnSp>
          <p:nvCxnSpPr>
            <p:cNvPr id="257" name="Conector recto de flecha 256"/>
            <p:cNvCxnSpPr/>
            <p:nvPr/>
          </p:nvCxnSpPr>
          <p:spPr>
            <a:xfrm flipV="1">
              <a:off x="9283271" y="959100"/>
              <a:ext cx="855328" cy="285925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1426834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" grpId="0" animBg="1"/>
      <p:bldP spid="211" grpId="0" animBg="1"/>
      <p:bldP spid="212" grpId="0" animBg="1"/>
      <p:bldP spid="213" grpId="0" animBg="1"/>
      <p:bldP spid="220" grpId="0" animBg="1"/>
      <p:bldP spid="13" grpId="0" animBg="1"/>
      <p:bldP spid="230" grpId="0" animBg="1"/>
      <p:bldP spid="2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231136" y="2670048"/>
            <a:ext cx="682751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6000" dirty="0" smtClean="0"/>
              <a:t>Materiales necesarios</a:t>
            </a:r>
            <a:endParaRPr lang="es-AR" sz="6000" dirty="0"/>
          </a:p>
        </p:txBody>
      </p:sp>
    </p:spTree>
    <p:extLst>
      <p:ext uri="{BB962C8B-B14F-4D97-AF65-F5344CB8AC3E}">
        <p14:creationId xmlns:p14="http://schemas.microsoft.com/office/powerpoint/2010/main" val="289595701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8" name="227 Conector recto"/>
          <p:cNvCxnSpPr/>
          <p:nvPr/>
        </p:nvCxnSpPr>
        <p:spPr>
          <a:xfrm>
            <a:off x="12762963" y="137778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9" name="338 Grupo"/>
          <p:cNvGrpSpPr/>
          <p:nvPr/>
        </p:nvGrpSpPr>
        <p:grpSpPr>
          <a:xfrm>
            <a:off x="-292830" y="1703629"/>
            <a:ext cx="2729339" cy="2643387"/>
            <a:chOff x="6158676" y="619985"/>
            <a:chExt cx="2729339" cy="2643387"/>
          </a:xfrm>
        </p:grpSpPr>
        <p:sp>
          <p:nvSpPr>
            <p:cNvPr id="340" name="Line 237"/>
            <p:cNvSpPr>
              <a:spLocks noChangeShapeType="1"/>
            </p:cNvSpPr>
            <p:nvPr/>
          </p:nvSpPr>
          <p:spPr bwMode="auto">
            <a:xfrm flipV="1">
              <a:off x="7535863" y="765176"/>
              <a:ext cx="0" cy="1428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grpSp>
          <p:nvGrpSpPr>
            <p:cNvPr id="341" name="Group 209"/>
            <p:cNvGrpSpPr>
              <a:grpSpLocks/>
            </p:cNvGrpSpPr>
            <p:nvPr/>
          </p:nvGrpSpPr>
          <p:grpSpPr bwMode="auto">
            <a:xfrm>
              <a:off x="6158676" y="619985"/>
              <a:ext cx="2729339" cy="2639198"/>
              <a:chOff x="884" y="1263"/>
              <a:chExt cx="1089" cy="1031"/>
            </a:xfrm>
          </p:grpSpPr>
          <p:grpSp>
            <p:nvGrpSpPr>
              <p:cNvPr id="349" name="Group 210"/>
              <p:cNvGrpSpPr>
                <a:grpSpLocks/>
              </p:cNvGrpSpPr>
              <p:nvPr/>
            </p:nvGrpSpPr>
            <p:grpSpPr bwMode="auto">
              <a:xfrm>
                <a:off x="884" y="1344"/>
                <a:ext cx="1089" cy="834"/>
                <a:chOff x="566" y="2432"/>
                <a:chExt cx="1089" cy="834"/>
              </a:xfrm>
            </p:grpSpPr>
            <p:sp>
              <p:nvSpPr>
                <p:cNvPr id="352" name="AutoShape 211"/>
                <p:cNvSpPr>
                  <a:spLocks noChangeArrowheads="1"/>
                </p:cNvSpPr>
                <p:nvPr/>
              </p:nvSpPr>
              <p:spPr bwMode="auto">
                <a:xfrm rot="19629955">
                  <a:off x="566" y="2628"/>
                  <a:ext cx="771" cy="638"/>
                </a:xfrm>
                <a:prstGeom prst="parallelogram">
                  <a:avLst>
                    <a:gd name="adj" fmla="val 63763"/>
                  </a:avLst>
                </a:prstGeom>
                <a:noFill/>
                <a:ln w="76200">
                  <a:solidFill>
                    <a:srgbClr val="8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s-AR" altLang="es-AR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353" name="AutoShape 212"/>
                <p:cNvSpPr>
                  <a:spLocks noChangeArrowheads="1"/>
                </p:cNvSpPr>
                <p:nvPr/>
              </p:nvSpPr>
              <p:spPr bwMode="auto">
                <a:xfrm rot="-1970045">
                  <a:off x="872" y="2432"/>
                  <a:ext cx="783" cy="638"/>
                </a:xfrm>
                <a:prstGeom prst="parallelogram">
                  <a:avLst>
                    <a:gd name="adj" fmla="val 64756"/>
                  </a:avLst>
                </a:prstGeom>
                <a:noFill/>
                <a:ln w="76200">
                  <a:solidFill>
                    <a:srgbClr val="8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s-AR" altLang="es-AR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350" name="Line 213"/>
              <p:cNvSpPr>
                <a:spLocks noChangeShapeType="1"/>
              </p:cNvSpPr>
              <p:nvPr/>
            </p:nvSpPr>
            <p:spPr bwMode="auto">
              <a:xfrm>
                <a:off x="1164" y="1663"/>
                <a:ext cx="0" cy="631"/>
              </a:xfrm>
              <a:prstGeom prst="line">
                <a:avLst/>
              </a:prstGeom>
              <a:noFill/>
              <a:ln w="762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351" name="Line 216"/>
              <p:cNvSpPr>
                <a:spLocks noChangeShapeType="1"/>
              </p:cNvSpPr>
              <p:nvPr/>
            </p:nvSpPr>
            <p:spPr bwMode="auto">
              <a:xfrm>
                <a:off x="1580" y="1263"/>
                <a:ext cx="0" cy="771"/>
              </a:xfrm>
              <a:prstGeom prst="line">
                <a:avLst/>
              </a:prstGeom>
              <a:noFill/>
              <a:ln w="76200">
                <a:solidFill>
                  <a:srgbClr val="8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s-AR" sz="2400">
                  <a:solidFill>
                    <a:srgbClr val="000000"/>
                  </a:solidFill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42" name="Line 213"/>
            <p:cNvSpPr>
              <a:spLocks noChangeShapeType="1"/>
            </p:cNvSpPr>
            <p:nvPr/>
          </p:nvSpPr>
          <p:spPr bwMode="auto">
            <a:xfrm>
              <a:off x="7399200" y="1232591"/>
              <a:ext cx="0" cy="1737298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343" name="342 Conector recto"/>
            <p:cNvCxnSpPr/>
            <p:nvPr/>
          </p:nvCxnSpPr>
          <p:spPr>
            <a:xfrm flipH="1">
              <a:off x="6798870" y="1232590"/>
              <a:ext cx="736993" cy="483884"/>
            </a:xfrm>
            <a:prstGeom prst="line">
              <a:avLst/>
            </a:prstGeom>
            <a:ln w="762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343 Conector recto"/>
            <p:cNvCxnSpPr/>
            <p:nvPr/>
          </p:nvCxnSpPr>
          <p:spPr>
            <a:xfrm flipH="1">
              <a:off x="6905047" y="2340141"/>
              <a:ext cx="494153" cy="308116"/>
            </a:xfrm>
            <a:prstGeom prst="line">
              <a:avLst/>
            </a:prstGeom>
            <a:ln w="76200">
              <a:solidFill>
                <a:srgbClr val="66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5" name="Line 213"/>
            <p:cNvSpPr>
              <a:spLocks noChangeShapeType="1"/>
            </p:cNvSpPr>
            <p:nvPr/>
          </p:nvSpPr>
          <p:spPr bwMode="auto">
            <a:xfrm>
              <a:off x="7152123" y="2505309"/>
              <a:ext cx="0" cy="653708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6" name="Line 213"/>
            <p:cNvSpPr>
              <a:spLocks noChangeShapeType="1"/>
            </p:cNvSpPr>
            <p:nvPr/>
          </p:nvSpPr>
          <p:spPr bwMode="auto">
            <a:xfrm>
              <a:off x="7349886" y="2340978"/>
              <a:ext cx="0" cy="653708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347" name="Line 213"/>
            <p:cNvSpPr>
              <a:spLocks noChangeShapeType="1"/>
            </p:cNvSpPr>
            <p:nvPr/>
          </p:nvSpPr>
          <p:spPr bwMode="auto">
            <a:xfrm>
              <a:off x="6905047" y="2609664"/>
              <a:ext cx="0" cy="653708"/>
            </a:xfrm>
            <a:prstGeom prst="line">
              <a:avLst/>
            </a:prstGeom>
            <a:noFill/>
            <a:ln w="76200">
              <a:solidFill>
                <a:srgbClr val="8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s-AR" sz="240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cxnSp>
          <p:nvCxnSpPr>
            <p:cNvPr id="348" name="347 Conector recto"/>
            <p:cNvCxnSpPr/>
            <p:nvPr/>
          </p:nvCxnSpPr>
          <p:spPr>
            <a:xfrm flipH="1">
              <a:off x="6758503" y="1134508"/>
              <a:ext cx="777360" cy="509414"/>
            </a:xfrm>
            <a:prstGeom prst="line">
              <a:avLst/>
            </a:prstGeom>
            <a:ln w="762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39 Conector recto de flecha"/>
          <p:cNvCxnSpPr/>
          <p:nvPr/>
        </p:nvCxnSpPr>
        <p:spPr>
          <a:xfrm flipH="1">
            <a:off x="208911" y="3652768"/>
            <a:ext cx="1580559" cy="980123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40 CuadroTexto"/>
          <p:cNvSpPr txBox="1"/>
          <p:nvPr/>
        </p:nvSpPr>
        <p:spPr>
          <a:xfrm rot="19385701">
            <a:off x="976295" y="4152654"/>
            <a:ext cx="6735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>
                <a:solidFill>
                  <a:srgbClr val="000000"/>
                </a:solidFill>
              </a:rPr>
              <a:t>60  cm</a:t>
            </a:r>
            <a:endParaRPr lang="es-AR" sz="1400" dirty="0">
              <a:solidFill>
                <a:srgbClr val="000000"/>
              </a:solidFill>
            </a:endParaRPr>
          </a:p>
        </p:txBody>
      </p:sp>
      <p:cxnSp>
        <p:nvCxnSpPr>
          <p:cNvPr id="43" name="42 Conector recto de flecha"/>
          <p:cNvCxnSpPr/>
          <p:nvPr/>
        </p:nvCxnSpPr>
        <p:spPr>
          <a:xfrm flipH="1">
            <a:off x="1947290" y="1490992"/>
            <a:ext cx="13253" cy="1959275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2044323" y="2165834"/>
            <a:ext cx="628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>
                <a:solidFill>
                  <a:srgbClr val="000000"/>
                </a:solidFill>
              </a:rPr>
              <a:t>60 cm</a:t>
            </a:r>
            <a:endParaRPr lang="es-AR" sz="1400" dirty="0">
              <a:solidFill>
                <a:srgbClr val="000000"/>
              </a:solidFill>
            </a:endParaRPr>
          </a:p>
        </p:txBody>
      </p:sp>
      <p:grpSp>
        <p:nvGrpSpPr>
          <p:cNvPr id="354" name="353 Grupo"/>
          <p:cNvGrpSpPr/>
          <p:nvPr/>
        </p:nvGrpSpPr>
        <p:grpSpPr>
          <a:xfrm>
            <a:off x="76713" y="4341119"/>
            <a:ext cx="3835795" cy="958277"/>
            <a:chOff x="1240814" y="795944"/>
            <a:chExt cx="4736005" cy="1328524"/>
          </a:xfrm>
        </p:grpSpPr>
        <p:grpSp>
          <p:nvGrpSpPr>
            <p:cNvPr id="355" name="354 Grupo"/>
            <p:cNvGrpSpPr/>
            <p:nvPr/>
          </p:nvGrpSpPr>
          <p:grpSpPr>
            <a:xfrm>
              <a:off x="1240814" y="795944"/>
              <a:ext cx="4736005" cy="1326948"/>
              <a:chOff x="1101525" y="363852"/>
              <a:chExt cx="4736005" cy="1326948"/>
            </a:xfrm>
          </p:grpSpPr>
          <p:sp>
            <p:nvSpPr>
              <p:cNvPr id="358" name="357 Triángulo isósceles"/>
              <p:cNvSpPr/>
              <p:nvPr/>
            </p:nvSpPr>
            <p:spPr>
              <a:xfrm>
                <a:off x="1101525" y="363852"/>
                <a:ext cx="4736005" cy="1312242"/>
              </a:xfrm>
              <a:prstGeom prst="triangle">
                <a:avLst>
                  <a:gd name="adj" fmla="val 49780"/>
                </a:avLst>
              </a:prstGeom>
              <a:noFill/>
              <a:ln w="762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 sz="14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359" name="358 Conector recto"/>
              <p:cNvCxnSpPr>
                <a:stCxn id="358" idx="0"/>
                <a:endCxn id="358" idx="3"/>
              </p:cNvCxnSpPr>
              <p:nvPr/>
            </p:nvCxnSpPr>
            <p:spPr>
              <a:xfrm>
                <a:off x="3459108" y="363852"/>
                <a:ext cx="0" cy="1312242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359 Conector recto"/>
              <p:cNvCxnSpPr/>
              <p:nvPr/>
            </p:nvCxnSpPr>
            <p:spPr>
              <a:xfrm>
                <a:off x="2200046" y="1019973"/>
                <a:ext cx="0" cy="618477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360 Conector recto"/>
              <p:cNvCxnSpPr/>
              <p:nvPr/>
            </p:nvCxnSpPr>
            <p:spPr>
              <a:xfrm>
                <a:off x="4674823" y="1019973"/>
                <a:ext cx="16228" cy="670827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56" name="355 Conector recto"/>
            <p:cNvCxnSpPr/>
            <p:nvPr/>
          </p:nvCxnSpPr>
          <p:spPr>
            <a:xfrm>
              <a:off x="2967831" y="1166191"/>
              <a:ext cx="0" cy="941995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356 Conector recto"/>
            <p:cNvCxnSpPr/>
            <p:nvPr/>
          </p:nvCxnSpPr>
          <p:spPr>
            <a:xfrm>
              <a:off x="4222413" y="1182473"/>
              <a:ext cx="0" cy="941995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45 Conector recto de flecha"/>
          <p:cNvCxnSpPr/>
          <p:nvPr/>
        </p:nvCxnSpPr>
        <p:spPr>
          <a:xfrm>
            <a:off x="103115" y="5466219"/>
            <a:ext cx="3835796" cy="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2" name="361 CuadroTexto"/>
          <p:cNvSpPr txBox="1"/>
          <p:nvPr/>
        </p:nvSpPr>
        <p:spPr>
          <a:xfrm>
            <a:off x="948803" y="5499124"/>
            <a:ext cx="628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>
                <a:solidFill>
                  <a:srgbClr val="000000"/>
                </a:solidFill>
              </a:rPr>
              <a:t>9</a:t>
            </a:r>
            <a:r>
              <a:rPr lang="es-AR" sz="1400" dirty="0" smtClean="0">
                <a:solidFill>
                  <a:srgbClr val="000000"/>
                </a:solidFill>
              </a:rPr>
              <a:t>0 cm</a:t>
            </a:r>
            <a:endParaRPr lang="es-AR" sz="1400" dirty="0">
              <a:solidFill>
                <a:srgbClr val="000000"/>
              </a:solidFill>
            </a:endParaRPr>
          </a:p>
        </p:txBody>
      </p:sp>
      <p:cxnSp>
        <p:nvCxnSpPr>
          <p:cNvPr id="48" name="47 Conector recto de flecha"/>
          <p:cNvCxnSpPr/>
          <p:nvPr/>
        </p:nvCxnSpPr>
        <p:spPr>
          <a:xfrm flipH="1">
            <a:off x="4055560" y="4387983"/>
            <a:ext cx="3762" cy="899668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3" name="362 CuadroTexto"/>
          <p:cNvSpPr txBox="1"/>
          <p:nvPr/>
        </p:nvSpPr>
        <p:spPr>
          <a:xfrm>
            <a:off x="4050250" y="4341119"/>
            <a:ext cx="628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>
                <a:solidFill>
                  <a:srgbClr val="000000"/>
                </a:solidFill>
              </a:rPr>
              <a:t>40 cm</a:t>
            </a:r>
            <a:endParaRPr lang="es-AR" sz="1400" dirty="0">
              <a:solidFill>
                <a:srgbClr val="000000"/>
              </a:solidFill>
            </a:endParaRPr>
          </a:p>
        </p:txBody>
      </p:sp>
      <p:sp>
        <p:nvSpPr>
          <p:cNvPr id="91" name="90 CuadroTexto"/>
          <p:cNvSpPr txBox="1"/>
          <p:nvPr/>
        </p:nvSpPr>
        <p:spPr>
          <a:xfrm>
            <a:off x="2965485" y="54315"/>
            <a:ext cx="5589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solidFill>
                  <a:srgbClr val="000000"/>
                </a:solidFill>
              </a:rPr>
              <a:t>Materiales para estructura de maqueta  de 60 cm x 1.20 m </a:t>
            </a:r>
            <a:endParaRPr lang="es-AR" dirty="0">
              <a:solidFill>
                <a:srgbClr val="000000"/>
              </a:solidFill>
            </a:endParaRPr>
          </a:p>
        </p:txBody>
      </p:sp>
      <p:grpSp>
        <p:nvGrpSpPr>
          <p:cNvPr id="25" name="Grupo 24"/>
          <p:cNvGrpSpPr/>
          <p:nvPr/>
        </p:nvGrpSpPr>
        <p:grpSpPr>
          <a:xfrm>
            <a:off x="223527" y="5761170"/>
            <a:ext cx="3835795" cy="958596"/>
            <a:chOff x="255443" y="5460416"/>
            <a:chExt cx="3835795" cy="958596"/>
          </a:xfrm>
        </p:grpSpPr>
        <p:grpSp>
          <p:nvGrpSpPr>
            <p:cNvPr id="172" name="353 Grupo"/>
            <p:cNvGrpSpPr/>
            <p:nvPr/>
          </p:nvGrpSpPr>
          <p:grpSpPr>
            <a:xfrm>
              <a:off x="255443" y="5460416"/>
              <a:ext cx="3835795" cy="958277"/>
              <a:chOff x="1240814" y="795944"/>
              <a:chExt cx="4736005" cy="1328524"/>
            </a:xfrm>
          </p:grpSpPr>
          <p:grpSp>
            <p:nvGrpSpPr>
              <p:cNvPr id="173" name="354 Grupo"/>
              <p:cNvGrpSpPr/>
              <p:nvPr/>
            </p:nvGrpSpPr>
            <p:grpSpPr>
              <a:xfrm>
                <a:off x="1240814" y="795944"/>
                <a:ext cx="4736005" cy="1326948"/>
                <a:chOff x="1101525" y="363852"/>
                <a:chExt cx="4736005" cy="1326948"/>
              </a:xfrm>
            </p:grpSpPr>
            <p:sp>
              <p:nvSpPr>
                <p:cNvPr id="176" name="357 Triángulo isósceles"/>
                <p:cNvSpPr/>
                <p:nvPr/>
              </p:nvSpPr>
              <p:spPr>
                <a:xfrm>
                  <a:off x="1101525" y="363852"/>
                  <a:ext cx="4736005" cy="1312242"/>
                </a:xfrm>
                <a:prstGeom prst="triangle">
                  <a:avLst>
                    <a:gd name="adj" fmla="val 49780"/>
                  </a:avLst>
                </a:prstGeom>
                <a:noFill/>
                <a:ln w="7620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 sz="1400">
                    <a:solidFill>
                      <a:srgbClr val="FFFFFF"/>
                    </a:solidFill>
                  </a:endParaRPr>
                </a:p>
              </p:txBody>
            </p:sp>
            <p:cxnSp>
              <p:nvCxnSpPr>
                <p:cNvPr id="177" name="358 Conector recto"/>
                <p:cNvCxnSpPr>
                  <a:stCxn id="176" idx="0"/>
                  <a:endCxn id="176" idx="3"/>
                </p:cNvCxnSpPr>
                <p:nvPr/>
              </p:nvCxnSpPr>
              <p:spPr>
                <a:xfrm>
                  <a:off x="3459108" y="363852"/>
                  <a:ext cx="0" cy="1312242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359 Conector recto"/>
                <p:cNvCxnSpPr/>
                <p:nvPr/>
              </p:nvCxnSpPr>
              <p:spPr>
                <a:xfrm>
                  <a:off x="2200046" y="1019973"/>
                  <a:ext cx="0" cy="618477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360 Conector recto"/>
                <p:cNvCxnSpPr/>
                <p:nvPr/>
              </p:nvCxnSpPr>
              <p:spPr>
                <a:xfrm>
                  <a:off x="4674823" y="1019973"/>
                  <a:ext cx="16228" cy="670827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74" name="355 Conector recto"/>
              <p:cNvCxnSpPr/>
              <p:nvPr/>
            </p:nvCxnSpPr>
            <p:spPr>
              <a:xfrm>
                <a:off x="2967831" y="1166191"/>
                <a:ext cx="0" cy="941995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5" name="356 Conector recto"/>
              <p:cNvCxnSpPr/>
              <p:nvPr/>
            </p:nvCxnSpPr>
            <p:spPr>
              <a:xfrm>
                <a:off x="4222413" y="1182473"/>
                <a:ext cx="0" cy="941995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" name="Conector recto 5"/>
            <p:cNvCxnSpPr>
              <a:endCxn id="176" idx="3"/>
            </p:cNvCxnSpPr>
            <p:nvPr/>
          </p:nvCxnSpPr>
          <p:spPr>
            <a:xfrm flipH="1">
              <a:off x="2164902" y="5739223"/>
              <a:ext cx="505404" cy="667725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Conector recto 181"/>
            <p:cNvCxnSpPr>
              <a:stCxn id="176" idx="5"/>
            </p:cNvCxnSpPr>
            <p:nvPr/>
          </p:nvCxnSpPr>
          <p:spPr>
            <a:xfrm flipH="1">
              <a:off x="2718550" y="5933682"/>
              <a:ext cx="409520" cy="48533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>
              <a:endCxn id="176" idx="3"/>
            </p:cNvCxnSpPr>
            <p:nvPr/>
          </p:nvCxnSpPr>
          <p:spPr>
            <a:xfrm>
              <a:off x="1654192" y="5727479"/>
              <a:ext cx="510710" cy="67946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Conector recto 185"/>
            <p:cNvCxnSpPr/>
            <p:nvPr/>
          </p:nvCxnSpPr>
          <p:spPr>
            <a:xfrm>
              <a:off x="1091777" y="6005544"/>
              <a:ext cx="482256" cy="40254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CuadroTexto 13"/>
          <p:cNvSpPr txBox="1"/>
          <p:nvPr/>
        </p:nvSpPr>
        <p:spPr>
          <a:xfrm>
            <a:off x="2323408" y="2879420"/>
            <a:ext cx="2156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Paneles de 60 x 60 cm (6)</a:t>
            </a:r>
          </a:p>
          <a:p>
            <a:r>
              <a:rPr lang="es-AR" sz="1400" dirty="0" smtClean="0"/>
              <a:t>Con maderitas de 4 x 2  cm</a:t>
            </a:r>
            <a:endParaRPr lang="es-AR" sz="1400" dirty="0"/>
          </a:p>
        </p:txBody>
      </p:sp>
      <p:sp>
        <p:nvSpPr>
          <p:cNvPr id="192" name="CuadroTexto 191"/>
          <p:cNvSpPr txBox="1"/>
          <p:nvPr/>
        </p:nvSpPr>
        <p:spPr>
          <a:xfrm>
            <a:off x="4102840" y="4712786"/>
            <a:ext cx="2375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Cerchas de </a:t>
            </a:r>
            <a:r>
              <a:rPr lang="es-AR" sz="1400" dirty="0" err="1" smtClean="0"/>
              <a:t>timpano</a:t>
            </a:r>
            <a:r>
              <a:rPr lang="es-AR" sz="1400" dirty="0" smtClean="0"/>
              <a:t> (2)</a:t>
            </a:r>
          </a:p>
          <a:p>
            <a:r>
              <a:rPr lang="es-AR" sz="1400" dirty="0" smtClean="0"/>
              <a:t>Con maderitas de 4 cm x 1 cm</a:t>
            </a:r>
            <a:endParaRPr lang="es-AR" sz="1400" dirty="0"/>
          </a:p>
        </p:txBody>
      </p:sp>
      <p:sp>
        <p:nvSpPr>
          <p:cNvPr id="193" name="CuadroTexto 192"/>
          <p:cNvSpPr txBox="1"/>
          <p:nvPr/>
        </p:nvSpPr>
        <p:spPr>
          <a:xfrm>
            <a:off x="3793968" y="5844747"/>
            <a:ext cx="23759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Cerchas internas portantes (5)</a:t>
            </a:r>
          </a:p>
          <a:p>
            <a:r>
              <a:rPr lang="es-AR" sz="1400" dirty="0" smtClean="0"/>
              <a:t>Con maderitas de 4 cm x 1 cm</a:t>
            </a:r>
            <a:endParaRPr lang="es-AR" sz="1400" dirty="0"/>
          </a:p>
        </p:txBody>
      </p:sp>
      <p:cxnSp>
        <p:nvCxnSpPr>
          <p:cNvPr id="16" name="Conector recto 15"/>
          <p:cNvCxnSpPr/>
          <p:nvPr/>
        </p:nvCxnSpPr>
        <p:spPr>
          <a:xfrm>
            <a:off x="6923844" y="4654010"/>
            <a:ext cx="1623435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adroTexto 16"/>
          <p:cNvSpPr txBox="1"/>
          <p:nvPr/>
        </p:nvSpPr>
        <p:spPr>
          <a:xfrm>
            <a:off x="8898301" y="4324113"/>
            <a:ext cx="21114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Solera nivelación</a:t>
            </a:r>
          </a:p>
          <a:p>
            <a:r>
              <a:rPr lang="es-AR" sz="1400" dirty="0" smtClean="0"/>
              <a:t>Y superior</a:t>
            </a:r>
          </a:p>
          <a:p>
            <a:r>
              <a:rPr lang="es-AR" sz="1400" dirty="0" smtClean="0"/>
              <a:t>Con maderitas de 4 x 2 cm</a:t>
            </a:r>
            <a:endParaRPr lang="es-AR" sz="1400" dirty="0"/>
          </a:p>
        </p:txBody>
      </p:sp>
      <p:cxnSp>
        <p:nvCxnSpPr>
          <p:cNvPr id="19" name="Conector recto 18"/>
          <p:cNvCxnSpPr/>
          <p:nvPr/>
        </p:nvCxnSpPr>
        <p:spPr>
          <a:xfrm>
            <a:off x="7015300" y="5466219"/>
            <a:ext cx="1661651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8882980" y="5264516"/>
            <a:ext cx="21964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Clavadoras de techo (5)</a:t>
            </a:r>
          </a:p>
          <a:p>
            <a:r>
              <a:rPr lang="es-AR" sz="1400" dirty="0" smtClean="0"/>
              <a:t>Maderitas 4 x 1 cm x 60 cm</a:t>
            </a:r>
            <a:endParaRPr lang="es-AR" sz="1400" dirty="0"/>
          </a:p>
        </p:txBody>
      </p:sp>
      <p:sp>
        <p:nvSpPr>
          <p:cNvPr id="21" name="Rectángulo 20"/>
          <p:cNvSpPr/>
          <p:nvPr/>
        </p:nvSpPr>
        <p:spPr>
          <a:xfrm>
            <a:off x="6998735" y="5945996"/>
            <a:ext cx="1744290" cy="211879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400"/>
          </a:p>
        </p:txBody>
      </p:sp>
      <p:sp>
        <p:nvSpPr>
          <p:cNvPr id="22" name="CuadroTexto 21"/>
          <p:cNvSpPr txBox="1"/>
          <p:nvPr/>
        </p:nvSpPr>
        <p:spPr>
          <a:xfrm>
            <a:off x="8798518" y="5927042"/>
            <a:ext cx="24883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Tira de membrana plástica 3 cm</a:t>
            </a:r>
            <a:endParaRPr lang="es-AR" sz="1400" dirty="0"/>
          </a:p>
        </p:txBody>
      </p:sp>
      <p:sp>
        <p:nvSpPr>
          <p:cNvPr id="23" name="Forma en L 22"/>
          <p:cNvSpPr/>
          <p:nvPr/>
        </p:nvSpPr>
        <p:spPr>
          <a:xfrm>
            <a:off x="7547551" y="6418693"/>
            <a:ext cx="243225" cy="343976"/>
          </a:xfrm>
          <a:prstGeom prst="corner">
            <a:avLst>
              <a:gd name="adj1" fmla="val 27751"/>
              <a:gd name="adj2" fmla="val 166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400"/>
          </a:p>
        </p:txBody>
      </p:sp>
      <p:sp>
        <p:nvSpPr>
          <p:cNvPr id="24" name="CuadroTexto 23"/>
          <p:cNvSpPr txBox="1"/>
          <p:nvPr/>
        </p:nvSpPr>
        <p:spPr>
          <a:xfrm>
            <a:off x="8039923" y="6240468"/>
            <a:ext cx="3118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/>
              <a:t>Angulitos metálicos de 4 cm x 4 cm (12)</a:t>
            </a:r>
          </a:p>
          <a:p>
            <a:r>
              <a:rPr lang="es-AR" sz="1400" dirty="0" smtClean="0"/>
              <a:t>Con  tornillos de 20 mm</a:t>
            </a:r>
            <a:endParaRPr lang="es-AR" sz="1400" dirty="0"/>
          </a:p>
        </p:txBody>
      </p:sp>
      <p:sp>
        <p:nvSpPr>
          <p:cNvPr id="26" name="Paralelogramo 25"/>
          <p:cNvSpPr/>
          <p:nvPr/>
        </p:nvSpPr>
        <p:spPr>
          <a:xfrm>
            <a:off x="276290" y="339406"/>
            <a:ext cx="1342808" cy="1134074"/>
          </a:xfrm>
          <a:prstGeom prst="parallelogram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CuadroTexto 26"/>
          <p:cNvSpPr txBox="1"/>
          <p:nvPr/>
        </p:nvSpPr>
        <p:spPr>
          <a:xfrm>
            <a:off x="1778329" y="513370"/>
            <a:ext cx="42466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Tablero como platea de 15 a 20 mm espesor</a:t>
            </a:r>
          </a:p>
          <a:p>
            <a:r>
              <a:rPr lang="es-AR" dirty="0" err="1" smtClean="0"/>
              <a:t>Mdf</a:t>
            </a:r>
            <a:r>
              <a:rPr lang="es-AR" dirty="0" smtClean="0"/>
              <a:t>-fenólico-</a:t>
            </a:r>
            <a:r>
              <a:rPr lang="es-AR" dirty="0" err="1" smtClean="0"/>
              <a:t>osb</a:t>
            </a:r>
            <a:r>
              <a:rPr lang="es-AR" dirty="0" smtClean="0"/>
              <a:t>… o  de 62 cm x 70 cm</a:t>
            </a:r>
            <a:endParaRPr lang="es-AR" dirty="0"/>
          </a:p>
        </p:txBody>
      </p:sp>
      <p:sp>
        <p:nvSpPr>
          <p:cNvPr id="208" name="Paralelogramo 207"/>
          <p:cNvSpPr/>
          <p:nvPr/>
        </p:nvSpPr>
        <p:spPr>
          <a:xfrm>
            <a:off x="3401034" y="1167911"/>
            <a:ext cx="893901" cy="1134074"/>
          </a:xfrm>
          <a:prstGeom prst="parallelogram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9" name="CuadroTexto 28"/>
          <p:cNvSpPr txBox="1"/>
          <p:nvPr/>
        </p:nvSpPr>
        <p:spPr>
          <a:xfrm>
            <a:off x="4479768" y="1403523"/>
            <a:ext cx="20249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Chapa o acrílico (2)</a:t>
            </a:r>
          </a:p>
          <a:p>
            <a:r>
              <a:rPr lang="es-AR" dirty="0" smtClean="0"/>
              <a:t>De 10 x 60 cm</a:t>
            </a:r>
            <a:endParaRPr lang="es-AR" dirty="0"/>
          </a:p>
        </p:txBody>
      </p:sp>
      <p:grpSp>
        <p:nvGrpSpPr>
          <p:cNvPr id="30" name="Grupo 29"/>
          <p:cNvGrpSpPr/>
          <p:nvPr/>
        </p:nvGrpSpPr>
        <p:grpSpPr>
          <a:xfrm>
            <a:off x="6046450" y="109657"/>
            <a:ext cx="5838227" cy="4193248"/>
            <a:chOff x="6046450" y="109657"/>
            <a:chExt cx="5838227" cy="4193248"/>
          </a:xfrm>
        </p:grpSpPr>
        <p:grpSp>
          <p:nvGrpSpPr>
            <p:cNvPr id="4" name="Grupo 3"/>
            <p:cNvGrpSpPr/>
            <p:nvPr/>
          </p:nvGrpSpPr>
          <p:grpSpPr>
            <a:xfrm>
              <a:off x="6046450" y="109657"/>
              <a:ext cx="5838227" cy="4193248"/>
              <a:chOff x="3918156" y="565458"/>
              <a:chExt cx="8236479" cy="6147419"/>
            </a:xfrm>
          </p:grpSpPr>
          <p:sp>
            <p:nvSpPr>
              <p:cNvPr id="225" name="224 Paralelogramo"/>
              <p:cNvSpPr/>
              <p:nvPr/>
            </p:nvSpPr>
            <p:spPr>
              <a:xfrm>
                <a:off x="4589519" y="3998666"/>
                <a:ext cx="6703969" cy="2298281"/>
              </a:xfrm>
              <a:prstGeom prst="parallelogram">
                <a:avLst>
                  <a:gd name="adj" fmla="val 148795"/>
                </a:avLst>
              </a:prstGeom>
              <a:blipFill>
                <a:blip r:embed="rId2"/>
                <a:tile tx="0" ty="0" sx="100000" sy="100000" flip="none" algn="tl"/>
              </a:blipFill>
              <a:ln>
                <a:solidFill>
                  <a:schemeClr val="bg1">
                    <a:lumMod val="65000"/>
                  </a:schemeClr>
                </a:solidFill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31" name="230 Grupo"/>
              <p:cNvGrpSpPr/>
              <p:nvPr/>
            </p:nvGrpSpPr>
            <p:grpSpPr>
              <a:xfrm>
                <a:off x="5056293" y="4071618"/>
                <a:ext cx="5773363" cy="2082561"/>
                <a:chOff x="6011921" y="1361605"/>
                <a:chExt cx="5773363" cy="2082561"/>
              </a:xfrm>
            </p:grpSpPr>
            <p:grpSp>
              <p:nvGrpSpPr>
                <p:cNvPr id="226" name="225 Grupo"/>
                <p:cNvGrpSpPr/>
                <p:nvPr/>
              </p:nvGrpSpPr>
              <p:grpSpPr>
                <a:xfrm>
                  <a:off x="6011921" y="1361605"/>
                  <a:ext cx="5773363" cy="2082561"/>
                  <a:chOff x="5984474" y="407938"/>
                  <a:chExt cx="5773363" cy="2082561"/>
                </a:xfrm>
              </p:grpSpPr>
              <p:sp>
                <p:nvSpPr>
                  <p:cNvPr id="107" name="106 Paralelogramo"/>
                  <p:cNvSpPr/>
                  <p:nvPr/>
                </p:nvSpPr>
                <p:spPr>
                  <a:xfrm>
                    <a:off x="5984474" y="407938"/>
                    <a:ext cx="5773363" cy="2082561"/>
                  </a:xfrm>
                  <a:prstGeom prst="parallelogram">
                    <a:avLst>
                      <a:gd name="adj" fmla="val 148795"/>
                    </a:avLst>
                  </a:prstGeom>
                  <a:solidFill>
                    <a:schemeClr val="bg1"/>
                  </a:solidFill>
                  <a:ln cmpd="tri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AR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8" name="107 Paralelogramo"/>
                  <p:cNvSpPr/>
                  <p:nvPr/>
                </p:nvSpPr>
                <p:spPr>
                  <a:xfrm>
                    <a:off x="6460855" y="540913"/>
                    <a:ext cx="4872553" cy="1788167"/>
                  </a:xfrm>
                  <a:prstGeom prst="parallelogram">
                    <a:avLst>
                      <a:gd name="adj" fmla="val 148795"/>
                    </a:avLst>
                  </a:prstGeom>
                  <a:noFill/>
                  <a:ln cmpd="tri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AR">
                      <a:solidFill>
                        <a:srgbClr val="FFFFFF"/>
                      </a:solidFill>
                    </a:endParaRPr>
                  </a:p>
                </p:txBody>
              </p:sp>
            </p:grpSp>
            <p:sp>
              <p:nvSpPr>
                <p:cNvPr id="114" name="113 Paralelogramo"/>
                <p:cNvSpPr/>
                <p:nvPr/>
              </p:nvSpPr>
              <p:spPr>
                <a:xfrm>
                  <a:off x="6460856" y="1526567"/>
                  <a:ext cx="4872553" cy="1788167"/>
                </a:xfrm>
                <a:prstGeom prst="parallelogram">
                  <a:avLst>
                    <a:gd name="adj" fmla="val 148795"/>
                  </a:avLst>
                </a:prstGeom>
                <a:blipFill>
                  <a:blip r:embed="rId2"/>
                  <a:tile tx="0" ty="0" sx="100000" sy="100000" flip="none" algn="tl"/>
                </a:blipFill>
                <a:ln cmpd="tri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16" name="115 Paralelogramo"/>
              <p:cNvSpPr/>
              <p:nvPr/>
            </p:nvSpPr>
            <p:spPr>
              <a:xfrm>
                <a:off x="5129123" y="4057396"/>
                <a:ext cx="5646339" cy="2082560"/>
              </a:xfrm>
              <a:prstGeom prst="parallelogram">
                <a:avLst>
                  <a:gd name="adj" fmla="val 148795"/>
                </a:avLst>
              </a:prstGeom>
              <a:noFill/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17" name="116 Grupo"/>
              <p:cNvGrpSpPr/>
              <p:nvPr/>
            </p:nvGrpSpPr>
            <p:grpSpPr>
              <a:xfrm>
                <a:off x="5992525" y="2331938"/>
                <a:ext cx="2729339" cy="2567522"/>
                <a:chOff x="3340979" y="2185837"/>
                <a:chExt cx="2729339" cy="2567522"/>
              </a:xfrm>
            </p:grpSpPr>
            <p:grpSp>
              <p:nvGrpSpPr>
                <p:cNvPr id="118" name="Group 209"/>
                <p:cNvGrpSpPr>
                  <a:grpSpLocks/>
                </p:cNvGrpSpPr>
                <p:nvPr/>
              </p:nvGrpSpPr>
              <p:grpSpPr bwMode="auto">
                <a:xfrm>
                  <a:off x="3340979" y="2185837"/>
                  <a:ext cx="2729339" cy="2567522"/>
                  <a:chOff x="884" y="1263"/>
                  <a:chExt cx="1089" cy="1003"/>
                </a:xfrm>
              </p:grpSpPr>
              <p:grpSp>
                <p:nvGrpSpPr>
                  <p:cNvPr id="122" name="Group 210"/>
                  <p:cNvGrpSpPr>
                    <a:grpSpLocks/>
                  </p:cNvGrpSpPr>
                  <p:nvPr/>
                </p:nvGrpSpPr>
                <p:grpSpPr bwMode="auto">
                  <a:xfrm>
                    <a:off x="884" y="1344"/>
                    <a:ext cx="1089" cy="834"/>
                    <a:chOff x="566" y="2432"/>
                    <a:chExt cx="1089" cy="834"/>
                  </a:xfrm>
                </p:grpSpPr>
                <p:sp>
                  <p:nvSpPr>
                    <p:cNvPr id="125" name="AutoShape 211"/>
                    <p:cNvSpPr>
                      <a:spLocks noChangeArrowheads="1"/>
                    </p:cNvSpPr>
                    <p:nvPr/>
                  </p:nvSpPr>
                  <p:spPr bwMode="auto">
                    <a:xfrm rot="-1970045">
                      <a:off x="566" y="2628"/>
                      <a:ext cx="771" cy="638"/>
                    </a:xfrm>
                    <a:prstGeom prst="parallelogram">
                      <a:avLst>
                        <a:gd name="adj" fmla="val 63763"/>
                      </a:avLst>
                    </a:prstGeom>
                    <a:noFill/>
                    <a:ln w="76200">
                      <a:solidFill>
                        <a:srgbClr val="6633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es-AR" altLang="es-AR" sz="18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6" name="AutoShape 212"/>
                    <p:cNvSpPr>
                      <a:spLocks noChangeArrowheads="1"/>
                    </p:cNvSpPr>
                    <p:nvPr/>
                  </p:nvSpPr>
                  <p:spPr bwMode="auto">
                    <a:xfrm rot="-1970045">
                      <a:off x="872" y="2432"/>
                      <a:ext cx="783" cy="638"/>
                    </a:xfrm>
                    <a:prstGeom prst="parallelogram">
                      <a:avLst>
                        <a:gd name="adj" fmla="val 64756"/>
                      </a:avLst>
                    </a:prstGeom>
                    <a:noFill/>
                    <a:ln w="76200">
                      <a:solidFill>
                        <a:srgbClr val="6633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es-AR" altLang="es-AR" sz="18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23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1262" y="1495"/>
                    <a:ext cx="0" cy="771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24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580" y="1263"/>
                    <a:ext cx="0" cy="771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119" name="118 Conector recto"/>
                <p:cNvCxnSpPr/>
                <p:nvPr/>
              </p:nvCxnSpPr>
              <p:spPr>
                <a:xfrm flipH="1">
                  <a:off x="4267737" y="2862077"/>
                  <a:ext cx="394416" cy="296940"/>
                </a:xfrm>
                <a:prstGeom prst="line">
                  <a:avLst/>
                </a:prstGeom>
                <a:ln w="7620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0" name="Line 216"/>
                <p:cNvSpPr>
                  <a:spLocks noChangeShapeType="1"/>
                </p:cNvSpPr>
                <p:nvPr/>
              </p:nvSpPr>
              <p:spPr bwMode="auto">
                <a:xfrm>
                  <a:off x="4477824" y="3428994"/>
                  <a:ext cx="0" cy="1160618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cxnSp>
              <p:nvCxnSpPr>
                <p:cNvPr id="121" name="120 Conector recto"/>
                <p:cNvCxnSpPr/>
                <p:nvPr/>
              </p:nvCxnSpPr>
              <p:spPr>
                <a:xfrm flipH="1">
                  <a:off x="4329984" y="3207662"/>
                  <a:ext cx="394416" cy="296940"/>
                </a:xfrm>
                <a:prstGeom prst="line">
                  <a:avLst/>
                </a:prstGeom>
                <a:ln w="7620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7" name="Group 209"/>
              <p:cNvGrpSpPr>
                <a:grpSpLocks/>
              </p:cNvGrpSpPr>
              <p:nvPr/>
            </p:nvGrpSpPr>
            <p:grpSpPr bwMode="auto">
              <a:xfrm>
                <a:off x="4395914" y="3379589"/>
                <a:ext cx="2729339" cy="2567522"/>
                <a:chOff x="884" y="1263"/>
                <a:chExt cx="1089" cy="1003"/>
              </a:xfrm>
            </p:grpSpPr>
            <p:grpSp>
              <p:nvGrpSpPr>
                <p:cNvPr id="128" name="Group 210"/>
                <p:cNvGrpSpPr>
                  <a:grpSpLocks/>
                </p:cNvGrpSpPr>
                <p:nvPr/>
              </p:nvGrpSpPr>
              <p:grpSpPr bwMode="auto">
                <a:xfrm>
                  <a:off x="884" y="1344"/>
                  <a:ext cx="1089" cy="834"/>
                  <a:chOff x="566" y="2432"/>
                  <a:chExt cx="1089" cy="834"/>
                </a:xfrm>
              </p:grpSpPr>
              <p:sp>
                <p:nvSpPr>
                  <p:cNvPr id="131" name="AutoShape 211"/>
                  <p:cNvSpPr>
                    <a:spLocks noChangeArrowheads="1"/>
                  </p:cNvSpPr>
                  <p:nvPr/>
                </p:nvSpPr>
                <p:spPr bwMode="auto">
                  <a:xfrm rot="-1970045">
                    <a:off x="566" y="2628"/>
                    <a:ext cx="771" cy="638"/>
                  </a:xfrm>
                  <a:prstGeom prst="parallelogram">
                    <a:avLst>
                      <a:gd name="adj" fmla="val 63763"/>
                    </a:avLst>
                  </a:prstGeom>
                  <a:noFill/>
                  <a:ln w="76200">
                    <a:solidFill>
                      <a:srgbClr val="6633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es-AR" altLang="es-AR" sz="18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2" name="AutoShape 212"/>
                  <p:cNvSpPr>
                    <a:spLocks noChangeArrowheads="1"/>
                  </p:cNvSpPr>
                  <p:nvPr/>
                </p:nvSpPr>
                <p:spPr bwMode="auto">
                  <a:xfrm rot="-1970045">
                    <a:off x="872" y="2432"/>
                    <a:ext cx="783" cy="638"/>
                  </a:xfrm>
                  <a:prstGeom prst="parallelogram">
                    <a:avLst>
                      <a:gd name="adj" fmla="val 64756"/>
                    </a:avLst>
                  </a:prstGeom>
                  <a:noFill/>
                  <a:ln w="76200">
                    <a:solidFill>
                      <a:srgbClr val="6633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es-AR" altLang="es-AR" sz="18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29" name="Line 213"/>
                <p:cNvSpPr>
                  <a:spLocks noChangeShapeType="1"/>
                </p:cNvSpPr>
                <p:nvPr/>
              </p:nvSpPr>
              <p:spPr bwMode="auto">
                <a:xfrm>
                  <a:off x="1262" y="1495"/>
                  <a:ext cx="0" cy="771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0" name="Line 216"/>
                <p:cNvSpPr>
                  <a:spLocks noChangeShapeType="1"/>
                </p:cNvSpPr>
                <p:nvPr/>
              </p:nvSpPr>
              <p:spPr bwMode="auto">
                <a:xfrm>
                  <a:off x="1580" y="1263"/>
                  <a:ext cx="0" cy="771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3" name="Group 38"/>
              <p:cNvGrpSpPr>
                <a:grpSpLocks/>
              </p:cNvGrpSpPr>
              <p:nvPr/>
            </p:nvGrpSpPr>
            <p:grpSpPr bwMode="auto">
              <a:xfrm>
                <a:off x="8179162" y="2070553"/>
                <a:ext cx="2444738" cy="1962227"/>
                <a:chOff x="2380" y="1207"/>
                <a:chExt cx="953" cy="777"/>
              </a:xfrm>
            </p:grpSpPr>
            <p:sp>
              <p:nvSpPr>
                <p:cNvPr id="134" name="Rectangle 39"/>
                <p:cNvSpPr>
                  <a:spLocks noChangeArrowheads="1"/>
                </p:cNvSpPr>
                <p:nvPr/>
              </p:nvSpPr>
              <p:spPr bwMode="auto">
                <a:xfrm>
                  <a:off x="2380" y="1212"/>
                  <a:ext cx="953" cy="772"/>
                </a:xfrm>
                <a:prstGeom prst="rect">
                  <a:avLst/>
                </a:prstGeom>
                <a:noFill/>
                <a:ln w="76200">
                  <a:solidFill>
                    <a:srgbClr val="8000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s-AR" altLang="es-AR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5" name="Line 46"/>
                <p:cNvSpPr>
                  <a:spLocks noChangeShapeType="1"/>
                </p:cNvSpPr>
                <p:nvPr/>
              </p:nvSpPr>
              <p:spPr bwMode="auto">
                <a:xfrm>
                  <a:off x="2612" y="1207"/>
                  <a:ext cx="0" cy="772"/>
                </a:xfrm>
                <a:prstGeom prst="line">
                  <a:avLst/>
                </a:prstGeom>
                <a:noFill/>
                <a:ln w="76200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6" name="Line 47"/>
                <p:cNvSpPr>
                  <a:spLocks noChangeShapeType="1"/>
                </p:cNvSpPr>
                <p:nvPr/>
              </p:nvSpPr>
              <p:spPr bwMode="auto">
                <a:xfrm>
                  <a:off x="3092" y="1207"/>
                  <a:ext cx="0" cy="772"/>
                </a:xfrm>
                <a:prstGeom prst="line">
                  <a:avLst/>
                </a:prstGeom>
                <a:noFill/>
                <a:ln w="76200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7" name="Line 48"/>
                <p:cNvSpPr>
                  <a:spLocks noChangeShapeType="1"/>
                </p:cNvSpPr>
                <p:nvPr/>
              </p:nvSpPr>
              <p:spPr bwMode="auto">
                <a:xfrm>
                  <a:off x="2856" y="1207"/>
                  <a:ext cx="0" cy="772"/>
                </a:xfrm>
                <a:prstGeom prst="line">
                  <a:avLst/>
                </a:prstGeom>
                <a:noFill/>
                <a:ln w="76200">
                  <a:solidFill>
                    <a:srgbClr val="8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38" name="137 Grupo"/>
              <p:cNvGrpSpPr/>
              <p:nvPr/>
            </p:nvGrpSpPr>
            <p:grpSpPr>
              <a:xfrm>
                <a:off x="8441049" y="2317110"/>
                <a:ext cx="2729339" cy="2643387"/>
                <a:chOff x="6158676" y="619985"/>
                <a:chExt cx="2729339" cy="2643387"/>
              </a:xfrm>
            </p:grpSpPr>
            <p:sp>
              <p:nvSpPr>
                <p:cNvPr id="139" name="Line 237"/>
                <p:cNvSpPr>
                  <a:spLocks noChangeShapeType="1"/>
                </p:cNvSpPr>
                <p:nvPr/>
              </p:nvSpPr>
              <p:spPr bwMode="auto">
                <a:xfrm flipV="1">
                  <a:off x="7535863" y="765176"/>
                  <a:ext cx="0" cy="142875"/>
                </a:xfrm>
                <a:prstGeom prst="line">
                  <a:avLst/>
                </a:prstGeom>
                <a:noFill/>
                <a:ln w="9525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grpSp>
              <p:nvGrpSpPr>
                <p:cNvPr id="140" name="Group 209"/>
                <p:cNvGrpSpPr>
                  <a:grpSpLocks/>
                </p:cNvGrpSpPr>
                <p:nvPr/>
              </p:nvGrpSpPr>
              <p:grpSpPr bwMode="auto">
                <a:xfrm>
                  <a:off x="6158676" y="619985"/>
                  <a:ext cx="2729339" cy="2639198"/>
                  <a:chOff x="884" y="1263"/>
                  <a:chExt cx="1089" cy="1031"/>
                </a:xfrm>
              </p:grpSpPr>
              <p:grpSp>
                <p:nvGrpSpPr>
                  <p:cNvPr id="148" name="Group 210"/>
                  <p:cNvGrpSpPr>
                    <a:grpSpLocks/>
                  </p:cNvGrpSpPr>
                  <p:nvPr/>
                </p:nvGrpSpPr>
                <p:grpSpPr bwMode="auto">
                  <a:xfrm>
                    <a:off x="884" y="1344"/>
                    <a:ext cx="1089" cy="834"/>
                    <a:chOff x="566" y="2432"/>
                    <a:chExt cx="1089" cy="834"/>
                  </a:xfrm>
                </p:grpSpPr>
                <p:sp>
                  <p:nvSpPr>
                    <p:cNvPr id="151" name="AutoShape 211"/>
                    <p:cNvSpPr>
                      <a:spLocks noChangeArrowheads="1"/>
                    </p:cNvSpPr>
                    <p:nvPr/>
                  </p:nvSpPr>
                  <p:spPr bwMode="auto">
                    <a:xfrm rot="19629955">
                      <a:off x="566" y="2628"/>
                      <a:ext cx="771" cy="638"/>
                    </a:xfrm>
                    <a:prstGeom prst="parallelogram">
                      <a:avLst>
                        <a:gd name="adj" fmla="val 63763"/>
                      </a:avLst>
                    </a:prstGeom>
                    <a:noFill/>
                    <a:ln w="76200">
                      <a:solidFill>
                        <a:srgbClr val="6633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es-AR" altLang="es-AR" sz="18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52" name="AutoShape 212"/>
                    <p:cNvSpPr>
                      <a:spLocks noChangeArrowheads="1"/>
                    </p:cNvSpPr>
                    <p:nvPr/>
                  </p:nvSpPr>
                  <p:spPr bwMode="auto">
                    <a:xfrm rot="-1970045">
                      <a:off x="872" y="2432"/>
                      <a:ext cx="783" cy="638"/>
                    </a:xfrm>
                    <a:prstGeom prst="parallelogram">
                      <a:avLst>
                        <a:gd name="adj" fmla="val 64756"/>
                      </a:avLst>
                    </a:prstGeom>
                    <a:noFill/>
                    <a:ln w="76200">
                      <a:solidFill>
                        <a:srgbClr val="6633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es-AR" altLang="es-AR" sz="18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49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1164" y="1663"/>
                    <a:ext cx="0" cy="631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50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580" y="1263"/>
                    <a:ext cx="0" cy="771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41" name="Line 213"/>
                <p:cNvSpPr>
                  <a:spLocks noChangeShapeType="1"/>
                </p:cNvSpPr>
                <p:nvPr/>
              </p:nvSpPr>
              <p:spPr bwMode="auto">
                <a:xfrm>
                  <a:off x="7399200" y="1232591"/>
                  <a:ext cx="0" cy="1737298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cxnSp>
              <p:nvCxnSpPr>
                <p:cNvPr id="142" name="141 Conector recto"/>
                <p:cNvCxnSpPr/>
                <p:nvPr/>
              </p:nvCxnSpPr>
              <p:spPr>
                <a:xfrm flipH="1">
                  <a:off x="6798870" y="1232590"/>
                  <a:ext cx="736993" cy="483884"/>
                </a:xfrm>
                <a:prstGeom prst="line">
                  <a:avLst/>
                </a:prstGeom>
                <a:ln w="7620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142 Conector recto"/>
                <p:cNvCxnSpPr/>
                <p:nvPr/>
              </p:nvCxnSpPr>
              <p:spPr>
                <a:xfrm flipH="1">
                  <a:off x="6905047" y="2340141"/>
                  <a:ext cx="494153" cy="308116"/>
                </a:xfrm>
                <a:prstGeom prst="line">
                  <a:avLst/>
                </a:prstGeom>
                <a:ln w="7620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4" name="Line 213"/>
                <p:cNvSpPr>
                  <a:spLocks noChangeShapeType="1"/>
                </p:cNvSpPr>
                <p:nvPr/>
              </p:nvSpPr>
              <p:spPr bwMode="auto">
                <a:xfrm>
                  <a:off x="7152123" y="2505309"/>
                  <a:ext cx="0" cy="653708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5" name="Line 213"/>
                <p:cNvSpPr>
                  <a:spLocks noChangeShapeType="1"/>
                </p:cNvSpPr>
                <p:nvPr/>
              </p:nvSpPr>
              <p:spPr bwMode="auto">
                <a:xfrm>
                  <a:off x="7349886" y="2340978"/>
                  <a:ext cx="0" cy="653708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46" name="Line 213"/>
                <p:cNvSpPr>
                  <a:spLocks noChangeShapeType="1"/>
                </p:cNvSpPr>
                <p:nvPr/>
              </p:nvSpPr>
              <p:spPr bwMode="auto">
                <a:xfrm>
                  <a:off x="6905047" y="2609664"/>
                  <a:ext cx="0" cy="653708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cxnSp>
              <p:nvCxnSpPr>
                <p:cNvPr id="147" name="146 Conector recto"/>
                <p:cNvCxnSpPr/>
                <p:nvPr/>
              </p:nvCxnSpPr>
              <p:spPr>
                <a:xfrm flipH="1">
                  <a:off x="6758503" y="1134508"/>
                  <a:ext cx="777360" cy="509414"/>
                </a:xfrm>
                <a:prstGeom prst="line">
                  <a:avLst/>
                </a:prstGeom>
                <a:ln w="7620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3" name="Group 209"/>
              <p:cNvGrpSpPr>
                <a:grpSpLocks/>
              </p:cNvGrpSpPr>
              <p:nvPr/>
            </p:nvGrpSpPr>
            <p:grpSpPr bwMode="auto">
              <a:xfrm>
                <a:off x="6906031" y="3377504"/>
                <a:ext cx="2729339" cy="2567522"/>
                <a:chOff x="884" y="1263"/>
                <a:chExt cx="1089" cy="1003"/>
              </a:xfrm>
            </p:grpSpPr>
            <p:grpSp>
              <p:nvGrpSpPr>
                <p:cNvPr id="154" name="Group 210"/>
                <p:cNvGrpSpPr>
                  <a:grpSpLocks/>
                </p:cNvGrpSpPr>
                <p:nvPr/>
              </p:nvGrpSpPr>
              <p:grpSpPr bwMode="auto">
                <a:xfrm>
                  <a:off x="884" y="1344"/>
                  <a:ext cx="1089" cy="834"/>
                  <a:chOff x="566" y="2432"/>
                  <a:chExt cx="1089" cy="834"/>
                </a:xfrm>
              </p:grpSpPr>
              <p:sp>
                <p:nvSpPr>
                  <p:cNvPr id="157" name="AutoShape 211"/>
                  <p:cNvSpPr>
                    <a:spLocks noChangeArrowheads="1"/>
                  </p:cNvSpPr>
                  <p:nvPr/>
                </p:nvSpPr>
                <p:spPr bwMode="auto">
                  <a:xfrm rot="-1970045">
                    <a:off x="566" y="2628"/>
                    <a:ext cx="771" cy="638"/>
                  </a:xfrm>
                  <a:prstGeom prst="parallelogram">
                    <a:avLst>
                      <a:gd name="adj" fmla="val 63763"/>
                    </a:avLst>
                  </a:prstGeom>
                  <a:noFill/>
                  <a:ln w="76200">
                    <a:solidFill>
                      <a:srgbClr val="6633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es-AR" altLang="es-AR" sz="18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58" name="AutoShape 212"/>
                  <p:cNvSpPr>
                    <a:spLocks noChangeArrowheads="1"/>
                  </p:cNvSpPr>
                  <p:nvPr/>
                </p:nvSpPr>
                <p:spPr bwMode="auto">
                  <a:xfrm rot="-1970045">
                    <a:off x="872" y="2432"/>
                    <a:ext cx="783" cy="638"/>
                  </a:xfrm>
                  <a:prstGeom prst="parallelogram">
                    <a:avLst>
                      <a:gd name="adj" fmla="val 64756"/>
                    </a:avLst>
                  </a:prstGeom>
                  <a:noFill/>
                  <a:ln w="76200">
                    <a:solidFill>
                      <a:srgbClr val="6633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es-AR" altLang="es-AR" sz="18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55" name="Line 213"/>
                <p:cNvSpPr>
                  <a:spLocks noChangeShapeType="1"/>
                </p:cNvSpPr>
                <p:nvPr/>
              </p:nvSpPr>
              <p:spPr bwMode="auto">
                <a:xfrm>
                  <a:off x="1262" y="1495"/>
                  <a:ext cx="0" cy="771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56" name="Line 216"/>
                <p:cNvSpPr>
                  <a:spLocks noChangeShapeType="1"/>
                </p:cNvSpPr>
                <p:nvPr/>
              </p:nvSpPr>
              <p:spPr bwMode="auto">
                <a:xfrm>
                  <a:off x="1580" y="1263"/>
                  <a:ext cx="0" cy="771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59" name="158 Grupo"/>
              <p:cNvGrpSpPr/>
              <p:nvPr/>
            </p:nvGrpSpPr>
            <p:grpSpPr>
              <a:xfrm>
                <a:off x="4983733" y="4174929"/>
                <a:ext cx="2444738" cy="1979250"/>
                <a:chOff x="9120886" y="1518800"/>
                <a:chExt cx="2444738" cy="1979250"/>
              </a:xfrm>
            </p:grpSpPr>
            <p:grpSp>
              <p:nvGrpSpPr>
                <p:cNvPr id="160" name="Group 16"/>
                <p:cNvGrpSpPr>
                  <a:grpSpLocks/>
                </p:cNvGrpSpPr>
                <p:nvPr/>
              </p:nvGrpSpPr>
              <p:grpSpPr bwMode="auto">
                <a:xfrm>
                  <a:off x="9120886" y="1518800"/>
                  <a:ext cx="2444738" cy="1950798"/>
                  <a:chOff x="3332" y="1207"/>
                  <a:chExt cx="953" cy="774"/>
                </a:xfrm>
              </p:grpSpPr>
              <p:sp>
                <p:nvSpPr>
                  <p:cNvPr id="164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3332" y="1209"/>
                    <a:ext cx="953" cy="770"/>
                  </a:xfrm>
                  <a:prstGeom prst="rect">
                    <a:avLst/>
                  </a:prstGeom>
                  <a:noFill/>
                  <a:ln w="76200">
                    <a:solidFill>
                      <a:srgbClr val="6633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es-AR" altLang="es-AR" sz="18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65" name="Line 19"/>
                  <p:cNvSpPr>
                    <a:spLocks noChangeShapeType="1"/>
                  </p:cNvSpPr>
                  <p:nvPr/>
                </p:nvSpPr>
                <p:spPr bwMode="auto">
                  <a:xfrm>
                    <a:off x="3551" y="1209"/>
                    <a:ext cx="0" cy="772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66" name="Line 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585" y="1361"/>
                    <a:ext cx="0" cy="609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67" name="Line 22"/>
                  <p:cNvSpPr>
                    <a:spLocks noChangeShapeType="1"/>
                  </p:cNvSpPr>
                  <p:nvPr/>
                </p:nvSpPr>
                <p:spPr bwMode="auto">
                  <a:xfrm>
                    <a:off x="4029" y="1207"/>
                    <a:ext cx="0" cy="772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61" name="Line 20"/>
                <p:cNvSpPr>
                  <a:spLocks noChangeShapeType="1"/>
                </p:cNvSpPr>
                <p:nvPr/>
              </p:nvSpPr>
              <p:spPr bwMode="auto">
                <a:xfrm flipH="1">
                  <a:off x="10785350" y="1907671"/>
                  <a:ext cx="0" cy="1590379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62" name="161 Rectángulo"/>
                <p:cNvSpPr/>
                <p:nvPr/>
              </p:nvSpPr>
              <p:spPr>
                <a:xfrm>
                  <a:off x="9731272" y="1716474"/>
                  <a:ext cx="1123892" cy="190469"/>
                </a:xfrm>
                <a:prstGeom prst="rect">
                  <a:avLst/>
                </a:prstGeom>
                <a:solidFill>
                  <a:srgbClr val="663300"/>
                </a:solidFill>
                <a:ln>
                  <a:solidFill>
                    <a:srgbClr val="6633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>
                    <a:solidFill>
                      <a:srgbClr val="FFFFFF"/>
                    </a:solidFill>
                  </a:endParaRPr>
                </a:p>
              </p:txBody>
            </p:sp>
            <p:sp>
              <p:nvSpPr>
                <p:cNvPr id="163" name="162 Rectángulo"/>
                <p:cNvSpPr/>
                <p:nvPr/>
              </p:nvSpPr>
              <p:spPr>
                <a:xfrm>
                  <a:off x="10293218" y="1518800"/>
                  <a:ext cx="45719" cy="292908"/>
                </a:xfrm>
                <a:prstGeom prst="rect">
                  <a:avLst/>
                </a:prstGeom>
                <a:solidFill>
                  <a:srgbClr val="800000"/>
                </a:solidFill>
                <a:ln>
                  <a:solidFill>
                    <a:srgbClr val="6633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169" name="168 Paralelogramo"/>
              <p:cNvSpPr/>
              <p:nvPr/>
            </p:nvSpPr>
            <p:spPr>
              <a:xfrm>
                <a:off x="4977561" y="2045060"/>
                <a:ext cx="5646339" cy="2082560"/>
              </a:xfrm>
              <a:prstGeom prst="parallelogram">
                <a:avLst>
                  <a:gd name="adj" fmla="val 148795"/>
                </a:avLst>
              </a:prstGeom>
              <a:noFill/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80" name="279 Grupo"/>
              <p:cNvGrpSpPr/>
              <p:nvPr/>
            </p:nvGrpSpPr>
            <p:grpSpPr>
              <a:xfrm>
                <a:off x="6958696" y="713520"/>
                <a:ext cx="4736005" cy="1328524"/>
                <a:chOff x="1240814" y="795944"/>
                <a:chExt cx="4736005" cy="1328524"/>
              </a:xfrm>
            </p:grpSpPr>
            <p:grpSp>
              <p:nvGrpSpPr>
                <p:cNvPr id="281" name="280 Grupo"/>
                <p:cNvGrpSpPr/>
                <p:nvPr/>
              </p:nvGrpSpPr>
              <p:grpSpPr>
                <a:xfrm>
                  <a:off x="1240814" y="795944"/>
                  <a:ext cx="4736005" cy="1326948"/>
                  <a:chOff x="1101525" y="363852"/>
                  <a:chExt cx="4736005" cy="1326948"/>
                </a:xfrm>
              </p:grpSpPr>
              <p:sp>
                <p:nvSpPr>
                  <p:cNvPr id="284" name="283 Triángulo isósceles"/>
                  <p:cNvSpPr/>
                  <p:nvPr/>
                </p:nvSpPr>
                <p:spPr>
                  <a:xfrm>
                    <a:off x="1101525" y="363852"/>
                    <a:ext cx="4736005" cy="1312242"/>
                  </a:xfrm>
                  <a:prstGeom prst="triangle">
                    <a:avLst>
                      <a:gd name="adj" fmla="val 49780"/>
                    </a:avLst>
                  </a:prstGeom>
                  <a:noFill/>
                  <a:ln w="762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AR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285" name="284 Conector recto"/>
                  <p:cNvCxnSpPr>
                    <a:stCxn id="284" idx="0"/>
                    <a:endCxn id="284" idx="3"/>
                  </p:cNvCxnSpPr>
                  <p:nvPr/>
                </p:nvCxnSpPr>
                <p:spPr>
                  <a:xfrm>
                    <a:off x="3459108" y="363852"/>
                    <a:ext cx="0" cy="1312242"/>
                  </a:xfrm>
                  <a:prstGeom prst="line">
                    <a:avLst/>
                  </a:prstGeom>
                  <a:ln w="762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6" name="285 Conector recto"/>
                  <p:cNvCxnSpPr/>
                  <p:nvPr/>
                </p:nvCxnSpPr>
                <p:spPr>
                  <a:xfrm>
                    <a:off x="2200046" y="1019973"/>
                    <a:ext cx="0" cy="618477"/>
                  </a:xfrm>
                  <a:prstGeom prst="line">
                    <a:avLst/>
                  </a:prstGeom>
                  <a:ln w="762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7" name="286 Conector recto"/>
                  <p:cNvCxnSpPr/>
                  <p:nvPr/>
                </p:nvCxnSpPr>
                <p:spPr>
                  <a:xfrm>
                    <a:off x="4674823" y="1019973"/>
                    <a:ext cx="16228" cy="670827"/>
                  </a:xfrm>
                  <a:prstGeom prst="line">
                    <a:avLst/>
                  </a:prstGeom>
                  <a:ln w="762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82" name="281 Conector recto"/>
                <p:cNvCxnSpPr/>
                <p:nvPr/>
              </p:nvCxnSpPr>
              <p:spPr>
                <a:xfrm>
                  <a:off x="2967831" y="1166191"/>
                  <a:ext cx="0" cy="941995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3" name="282 Conector recto"/>
                <p:cNvCxnSpPr/>
                <p:nvPr/>
              </p:nvCxnSpPr>
              <p:spPr>
                <a:xfrm>
                  <a:off x="4222413" y="1182473"/>
                  <a:ext cx="0" cy="941995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88" name="287 Grupo"/>
              <p:cNvGrpSpPr/>
              <p:nvPr/>
            </p:nvGrpSpPr>
            <p:grpSpPr>
              <a:xfrm>
                <a:off x="6124602" y="1281988"/>
                <a:ext cx="4736005" cy="1328524"/>
                <a:chOff x="6497986" y="359563"/>
                <a:chExt cx="4736005" cy="1328524"/>
              </a:xfrm>
            </p:grpSpPr>
            <p:grpSp>
              <p:nvGrpSpPr>
                <p:cNvPr id="289" name="288 Grupo"/>
                <p:cNvGrpSpPr/>
                <p:nvPr/>
              </p:nvGrpSpPr>
              <p:grpSpPr>
                <a:xfrm>
                  <a:off x="6497986" y="359563"/>
                  <a:ext cx="4736005" cy="1328524"/>
                  <a:chOff x="1240814" y="795944"/>
                  <a:chExt cx="4736005" cy="1328524"/>
                </a:xfrm>
              </p:grpSpPr>
              <p:grpSp>
                <p:nvGrpSpPr>
                  <p:cNvPr id="294" name="293 Grupo"/>
                  <p:cNvGrpSpPr/>
                  <p:nvPr/>
                </p:nvGrpSpPr>
                <p:grpSpPr>
                  <a:xfrm>
                    <a:off x="1240814" y="795944"/>
                    <a:ext cx="4736005" cy="1326948"/>
                    <a:chOff x="1101525" y="363852"/>
                    <a:chExt cx="4736005" cy="1326948"/>
                  </a:xfrm>
                </p:grpSpPr>
                <p:sp>
                  <p:nvSpPr>
                    <p:cNvPr id="297" name="296 Triángulo isósceles"/>
                    <p:cNvSpPr/>
                    <p:nvPr/>
                  </p:nvSpPr>
                  <p:spPr>
                    <a:xfrm>
                      <a:off x="1101525" y="363852"/>
                      <a:ext cx="4736005" cy="1312242"/>
                    </a:xfrm>
                    <a:prstGeom prst="triangle">
                      <a:avLst>
                        <a:gd name="adj" fmla="val 49780"/>
                      </a:avLst>
                    </a:prstGeom>
                    <a:noFill/>
                    <a:ln w="7620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AR">
                        <a:solidFill>
                          <a:srgbClr val="FFFFFF"/>
                        </a:solidFill>
                      </a:endParaRPr>
                    </a:p>
                  </p:txBody>
                </p:sp>
                <p:cxnSp>
                  <p:nvCxnSpPr>
                    <p:cNvPr id="298" name="297 Conector recto"/>
                    <p:cNvCxnSpPr>
                      <a:stCxn id="297" idx="0"/>
                      <a:endCxn id="297" idx="3"/>
                    </p:cNvCxnSpPr>
                    <p:nvPr/>
                  </p:nvCxnSpPr>
                  <p:spPr>
                    <a:xfrm>
                      <a:off x="3459108" y="363852"/>
                      <a:ext cx="0" cy="1312242"/>
                    </a:xfrm>
                    <a:prstGeom prst="line">
                      <a:avLst/>
                    </a:prstGeom>
                    <a:ln w="762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9" name="298 Conector recto"/>
                    <p:cNvCxnSpPr/>
                    <p:nvPr/>
                  </p:nvCxnSpPr>
                  <p:spPr>
                    <a:xfrm>
                      <a:off x="2200046" y="1019973"/>
                      <a:ext cx="0" cy="618477"/>
                    </a:xfrm>
                    <a:prstGeom prst="line">
                      <a:avLst/>
                    </a:prstGeom>
                    <a:ln w="762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00" name="299 Conector recto"/>
                    <p:cNvCxnSpPr/>
                    <p:nvPr/>
                  </p:nvCxnSpPr>
                  <p:spPr>
                    <a:xfrm>
                      <a:off x="4674823" y="1019973"/>
                      <a:ext cx="16228" cy="670827"/>
                    </a:xfrm>
                    <a:prstGeom prst="line">
                      <a:avLst/>
                    </a:prstGeom>
                    <a:ln w="762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295" name="294 Conector recto"/>
                  <p:cNvCxnSpPr/>
                  <p:nvPr/>
                </p:nvCxnSpPr>
                <p:spPr>
                  <a:xfrm>
                    <a:off x="2967831" y="1166191"/>
                    <a:ext cx="0" cy="941995"/>
                  </a:xfrm>
                  <a:prstGeom prst="line">
                    <a:avLst/>
                  </a:prstGeom>
                  <a:ln w="762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6" name="295 Conector recto"/>
                  <p:cNvCxnSpPr/>
                  <p:nvPr/>
                </p:nvCxnSpPr>
                <p:spPr>
                  <a:xfrm>
                    <a:off x="4222413" y="1182473"/>
                    <a:ext cx="0" cy="941995"/>
                  </a:xfrm>
                  <a:prstGeom prst="line">
                    <a:avLst/>
                  </a:prstGeom>
                  <a:ln w="762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290" name="289 Conector recto"/>
                <p:cNvCxnSpPr>
                  <a:endCxn id="297" idx="3"/>
                </p:cNvCxnSpPr>
                <p:nvPr/>
              </p:nvCxnSpPr>
              <p:spPr>
                <a:xfrm flipH="1">
                  <a:off x="8855569" y="746092"/>
                  <a:ext cx="624016" cy="925713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1" name="290 Conector recto"/>
                <p:cNvCxnSpPr>
                  <a:stCxn id="297" idx="5"/>
                </p:cNvCxnSpPr>
                <p:nvPr/>
              </p:nvCxnSpPr>
              <p:spPr>
                <a:xfrm flipH="1">
                  <a:off x="9533499" y="1015684"/>
                  <a:ext cx="511281" cy="647979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2" name="291 Conector recto"/>
                <p:cNvCxnSpPr>
                  <a:endCxn id="297" idx="3"/>
                </p:cNvCxnSpPr>
                <p:nvPr/>
              </p:nvCxnSpPr>
              <p:spPr>
                <a:xfrm>
                  <a:off x="8225003" y="699574"/>
                  <a:ext cx="630566" cy="972231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3" name="292 Conector recto"/>
                <p:cNvCxnSpPr/>
                <p:nvPr/>
              </p:nvCxnSpPr>
              <p:spPr>
                <a:xfrm>
                  <a:off x="7596507" y="1015684"/>
                  <a:ext cx="628496" cy="618477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01" name="300 Grupo"/>
              <p:cNvGrpSpPr/>
              <p:nvPr/>
            </p:nvGrpSpPr>
            <p:grpSpPr>
              <a:xfrm>
                <a:off x="5465318" y="1790945"/>
                <a:ext cx="4736005" cy="1328524"/>
                <a:chOff x="6497986" y="359563"/>
                <a:chExt cx="4736005" cy="1328524"/>
              </a:xfrm>
            </p:grpSpPr>
            <p:grpSp>
              <p:nvGrpSpPr>
                <p:cNvPr id="302" name="301 Grupo"/>
                <p:cNvGrpSpPr/>
                <p:nvPr/>
              </p:nvGrpSpPr>
              <p:grpSpPr>
                <a:xfrm>
                  <a:off x="6497986" y="359563"/>
                  <a:ext cx="4736005" cy="1328524"/>
                  <a:chOff x="1240814" y="795944"/>
                  <a:chExt cx="4736005" cy="1328524"/>
                </a:xfrm>
              </p:grpSpPr>
              <p:grpSp>
                <p:nvGrpSpPr>
                  <p:cNvPr id="307" name="306 Grupo"/>
                  <p:cNvGrpSpPr/>
                  <p:nvPr/>
                </p:nvGrpSpPr>
                <p:grpSpPr>
                  <a:xfrm>
                    <a:off x="1240814" y="795944"/>
                    <a:ext cx="4736005" cy="1326948"/>
                    <a:chOff x="1101525" y="363852"/>
                    <a:chExt cx="4736005" cy="1326948"/>
                  </a:xfrm>
                </p:grpSpPr>
                <p:sp>
                  <p:nvSpPr>
                    <p:cNvPr id="310" name="309 Triángulo isósceles"/>
                    <p:cNvSpPr/>
                    <p:nvPr/>
                  </p:nvSpPr>
                  <p:spPr>
                    <a:xfrm>
                      <a:off x="1101525" y="363852"/>
                      <a:ext cx="4736005" cy="1312242"/>
                    </a:xfrm>
                    <a:prstGeom prst="triangle">
                      <a:avLst>
                        <a:gd name="adj" fmla="val 49780"/>
                      </a:avLst>
                    </a:prstGeom>
                    <a:noFill/>
                    <a:ln w="7620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AR">
                        <a:solidFill>
                          <a:srgbClr val="FFFFFF"/>
                        </a:solidFill>
                      </a:endParaRPr>
                    </a:p>
                  </p:txBody>
                </p:sp>
                <p:cxnSp>
                  <p:nvCxnSpPr>
                    <p:cNvPr id="311" name="310 Conector recto"/>
                    <p:cNvCxnSpPr>
                      <a:stCxn id="310" idx="0"/>
                      <a:endCxn id="310" idx="3"/>
                    </p:cNvCxnSpPr>
                    <p:nvPr/>
                  </p:nvCxnSpPr>
                  <p:spPr>
                    <a:xfrm>
                      <a:off x="3459108" y="363852"/>
                      <a:ext cx="0" cy="1312242"/>
                    </a:xfrm>
                    <a:prstGeom prst="line">
                      <a:avLst/>
                    </a:prstGeom>
                    <a:ln w="762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2" name="311 Conector recto"/>
                    <p:cNvCxnSpPr/>
                    <p:nvPr/>
                  </p:nvCxnSpPr>
                  <p:spPr>
                    <a:xfrm>
                      <a:off x="2200046" y="1019973"/>
                      <a:ext cx="0" cy="618477"/>
                    </a:xfrm>
                    <a:prstGeom prst="line">
                      <a:avLst/>
                    </a:prstGeom>
                    <a:ln w="762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3" name="312 Conector recto"/>
                    <p:cNvCxnSpPr/>
                    <p:nvPr/>
                  </p:nvCxnSpPr>
                  <p:spPr>
                    <a:xfrm>
                      <a:off x="4674823" y="1019973"/>
                      <a:ext cx="16228" cy="670827"/>
                    </a:xfrm>
                    <a:prstGeom prst="line">
                      <a:avLst/>
                    </a:prstGeom>
                    <a:ln w="762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08" name="307 Conector recto"/>
                  <p:cNvCxnSpPr/>
                  <p:nvPr/>
                </p:nvCxnSpPr>
                <p:spPr>
                  <a:xfrm>
                    <a:off x="2967831" y="1166191"/>
                    <a:ext cx="0" cy="941995"/>
                  </a:xfrm>
                  <a:prstGeom prst="line">
                    <a:avLst/>
                  </a:prstGeom>
                  <a:ln w="762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09" name="308 Conector recto"/>
                  <p:cNvCxnSpPr/>
                  <p:nvPr/>
                </p:nvCxnSpPr>
                <p:spPr>
                  <a:xfrm>
                    <a:off x="4222413" y="1182473"/>
                    <a:ext cx="0" cy="941995"/>
                  </a:xfrm>
                  <a:prstGeom prst="line">
                    <a:avLst/>
                  </a:prstGeom>
                  <a:ln w="762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03" name="302 Conector recto"/>
                <p:cNvCxnSpPr>
                  <a:endCxn id="310" idx="3"/>
                </p:cNvCxnSpPr>
                <p:nvPr/>
              </p:nvCxnSpPr>
              <p:spPr>
                <a:xfrm flipH="1">
                  <a:off x="8855569" y="746092"/>
                  <a:ext cx="624016" cy="925713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4" name="303 Conector recto"/>
                <p:cNvCxnSpPr>
                  <a:stCxn id="310" idx="5"/>
                </p:cNvCxnSpPr>
                <p:nvPr/>
              </p:nvCxnSpPr>
              <p:spPr>
                <a:xfrm flipH="1">
                  <a:off x="9533499" y="1015684"/>
                  <a:ext cx="511281" cy="647979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5" name="304 Conector recto"/>
                <p:cNvCxnSpPr>
                  <a:endCxn id="310" idx="3"/>
                </p:cNvCxnSpPr>
                <p:nvPr/>
              </p:nvCxnSpPr>
              <p:spPr>
                <a:xfrm>
                  <a:off x="8225003" y="699574"/>
                  <a:ext cx="630566" cy="972231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6" name="305 Conector recto"/>
                <p:cNvCxnSpPr/>
                <p:nvPr/>
              </p:nvCxnSpPr>
              <p:spPr>
                <a:xfrm>
                  <a:off x="7596507" y="1015684"/>
                  <a:ext cx="628496" cy="618477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14" name="313 Grupo"/>
              <p:cNvGrpSpPr/>
              <p:nvPr/>
            </p:nvGrpSpPr>
            <p:grpSpPr>
              <a:xfrm>
                <a:off x="4652006" y="2312581"/>
                <a:ext cx="4736005" cy="1328524"/>
                <a:chOff x="6497986" y="359563"/>
                <a:chExt cx="4736005" cy="1328524"/>
              </a:xfrm>
            </p:grpSpPr>
            <p:grpSp>
              <p:nvGrpSpPr>
                <p:cNvPr id="315" name="314 Grupo"/>
                <p:cNvGrpSpPr/>
                <p:nvPr/>
              </p:nvGrpSpPr>
              <p:grpSpPr>
                <a:xfrm>
                  <a:off x="6497986" y="359563"/>
                  <a:ext cx="4736005" cy="1328524"/>
                  <a:chOff x="1240814" y="795944"/>
                  <a:chExt cx="4736005" cy="1328524"/>
                </a:xfrm>
              </p:grpSpPr>
              <p:grpSp>
                <p:nvGrpSpPr>
                  <p:cNvPr id="320" name="319 Grupo"/>
                  <p:cNvGrpSpPr/>
                  <p:nvPr/>
                </p:nvGrpSpPr>
                <p:grpSpPr>
                  <a:xfrm>
                    <a:off x="1240814" y="795944"/>
                    <a:ext cx="4736005" cy="1326948"/>
                    <a:chOff x="1101525" y="363852"/>
                    <a:chExt cx="4736005" cy="1326948"/>
                  </a:xfrm>
                </p:grpSpPr>
                <p:sp>
                  <p:nvSpPr>
                    <p:cNvPr id="323" name="322 Triángulo isósceles"/>
                    <p:cNvSpPr/>
                    <p:nvPr/>
                  </p:nvSpPr>
                  <p:spPr>
                    <a:xfrm>
                      <a:off x="1101525" y="363852"/>
                      <a:ext cx="4736005" cy="1312242"/>
                    </a:xfrm>
                    <a:prstGeom prst="triangle">
                      <a:avLst>
                        <a:gd name="adj" fmla="val 49780"/>
                      </a:avLst>
                    </a:prstGeom>
                    <a:noFill/>
                    <a:ln w="76200"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AR">
                        <a:solidFill>
                          <a:srgbClr val="FFFFFF"/>
                        </a:solidFill>
                      </a:endParaRPr>
                    </a:p>
                  </p:txBody>
                </p:sp>
                <p:cxnSp>
                  <p:nvCxnSpPr>
                    <p:cNvPr id="324" name="323 Conector recto"/>
                    <p:cNvCxnSpPr>
                      <a:stCxn id="323" idx="0"/>
                      <a:endCxn id="323" idx="3"/>
                    </p:cNvCxnSpPr>
                    <p:nvPr/>
                  </p:nvCxnSpPr>
                  <p:spPr>
                    <a:xfrm>
                      <a:off x="3459108" y="363852"/>
                      <a:ext cx="0" cy="1312242"/>
                    </a:xfrm>
                    <a:prstGeom prst="line">
                      <a:avLst/>
                    </a:prstGeom>
                    <a:ln w="762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5" name="324 Conector recto"/>
                    <p:cNvCxnSpPr/>
                    <p:nvPr/>
                  </p:nvCxnSpPr>
                  <p:spPr>
                    <a:xfrm>
                      <a:off x="2200046" y="1019973"/>
                      <a:ext cx="0" cy="618477"/>
                    </a:xfrm>
                    <a:prstGeom prst="line">
                      <a:avLst/>
                    </a:prstGeom>
                    <a:ln w="762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26" name="325 Conector recto"/>
                    <p:cNvCxnSpPr/>
                    <p:nvPr/>
                  </p:nvCxnSpPr>
                  <p:spPr>
                    <a:xfrm>
                      <a:off x="4674823" y="1019973"/>
                      <a:ext cx="16228" cy="670827"/>
                    </a:xfrm>
                    <a:prstGeom prst="line">
                      <a:avLst/>
                    </a:prstGeom>
                    <a:ln w="76200">
                      <a:solidFill>
                        <a:srgbClr val="FF0000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321" name="320 Conector recto"/>
                  <p:cNvCxnSpPr/>
                  <p:nvPr/>
                </p:nvCxnSpPr>
                <p:spPr>
                  <a:xfrm>
                    <a:off x="2967831" y="1166191"/>
                    <a:ext cx="0" cy="941995"/>
                  </a:xfrm>
                  <a:prstGeom prst="line">
                    <a:avLst/>
                  </a:prstGeom>
                  <a:ln w="762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22" name="321 Conector recto"/>
                  <p:cNvCxnSpPr/>
                  <p:nvPr/>
                </p:nvCxnSpPr>
                <p:spPr>
                  <a:xfrm>
                    <a:off x="4222413" y="1182473"/>
                    <a:ext cx="0" cy="941995"/>
                  </a:xfrm>
                  <a:prstGeom prst="line">
                    <a:avLst/>
                  </a:prstGeom>
                  <a:ln w="762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16" name="315 Conector recto"/>
                <p:cNvCxnSpPr>
                  <a:endCxn id="323" idx="3"/>
                </p:cNvCxnSpPr>
                <p:nvPr/>
              </p:nvCxnSpPr>
              <p:spPr>
                <a:xfrm flipH="1">
                  <a:off x="8855569" y="746092"/>
                  <a:ext cx="624016" cy="925713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7" name="316 Conector recto"/>
                <p:cNvCxnSpPr>
                  <a:stCxn id="323" idx="5"/>
                </p:cNvCxnSpPr>
                <p:nvPr/>
              </p:nvCxnSpPr>
              <p:spPr>
                <a:xfrm flipH="1">
                  <a:off x="9533499" y="1015684"/>
                  <a:ext cx="511281" cy="647979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8" name="317 Conector recto"/>
                <p:cNvCxnSpPr>
                  <a:endCxn id="323" idx="3"/>
                </p:cNvCxnSpPr>
                <p:nvPr/>
              </p:nvCxnSpPr>
              <p:spPr>
                <a:xfrm>
                  <a:off x="8225003" y="699574"/>
                  <a:ext cx="630566" cy="972231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9" name="318 Conector recto"/>
                <p:cNvCxnSpPr/>
                <p:nvPr/>
              </p:nvCxnSpPr>
              <p:spPr>
                <a:xfrm>
                  <a:off x="7596507" y="1015684"/>
                  <a:ext cx="628496" cy="618477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27" name="326 Grupo"/>
              <p:cNvGrpSpPr/>
              <p:nvPr/>
            </p:nvGrpSpPr>
            <p:grpSpPr>
              <a:xfrm>
                <a:off x="3918156" y="2797851"/>
                <a:ext cx="4736005" cy="1328524"/>
                <a:chOff x="1240814" y="795944"/>
                <a:chExt cx="4736005" cy="1328524"/>
              </a:xfrm>
            </p:grpSpPr>
            <p:grpSp>
              <p:nvGrpSpPr>
                <p:cNvPr id="328" name="327 Grupo"/>
                <p:cNvGrpSpPr/>
                <p:nvPr/>
              </p:nvGrpSpPr>
              <p:grpSpPr>
                <a:xfrm>
                  <a:off x="1240814" y="795944"/>
                  <a:ext cx="4736005" cy="1326948"/>
                  <a:chOff x="1101525" y="363852"/>
                  <a:chExt cx="4736005" cy="1326948"/>
                </a:xfrm>
              </p:grpSpPr>
              <p:sp>
                <p:nvSpPr>
                  <p:cNvPr id="331" name="330 Triángulo isósceles"/>
                  <p:cNvSpPr/>
                  <p:nvPr/>
                </p:nvSpPr>
                <p:spPr>
                  <a:xfrm>
                    <a:off x="1101525" y="363852"/>
                    <a:ext cx="4736005" cy="1312242"/>
                  </a:xfrm>
                  <a:prstGeom prst="triangle">
                    <a:avLst>
                      <a:gd name="adj" fmla="val 49780"/>
                    </a:avLst>
                  </a:prstGeom>
                  <a:noFill/>
                  <a:ln w="76200"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AR">
                      <a:solidFill>
                        <a:srgbClr val="FFFFFF"/>
                      </a:solidFill>
                    </a:endParaRPr>
                  </a:p>
                </p:txBody>
              </p:sp>
              <p:cxnSp>
                <p:nvCxnSpPr>
                  <p:cNvPr id="332" name="331 Conector recto"/>
                  <p:cNvCxnSpPr>
                    <a:stCxn id="331" idx="0"/>
                    <a:endCxn id="331" idx="3"/>
                  </p:cNvCxnSpPr>
                  <p:nvPr/>
                </p:nvCxnSpPr>
                <p:spPr>
                  <a:xfrm>
                    <a:off x="3459108" y="363852"/>
                    <a:ext cx="0" cy="1312242"/>
                  </a:xfrm>
                  <a:prstGeom prst="line">
                    <a:avLst/>
                  </a:prstGeom>
                  <a:ln w="762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3" name="332 Conector recto"/>
                  <p:cNvCxnSpPr/>
                  <p:nvPr/>
                </p:nvCxnSpPr>
                <p:spPr>
                  <a:xfrm>
                    <a:off x="2200046" y="1019973"/>
                    <a:ext cx="0" cy="618477"/>
                  </a:xfrm>
                  <a:prstGeom prst="line">
                    <a:avLst/>
                  </a:prstGeom>
                  <a:ln w="762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4" name="333 Conector recto"/>
                  <p:cNvCxnSpPr/>
                  <p:nvPr/>
                </p:nvCxnSpPr>
                <p:spPr>
                  <a:xfrm>
                    <a:off x="4674823" y="1019973"/>
                    <a:ext cx="16228" cy="670827"/>
                  </a:xfrm>
                  <a:prstGeom prst="line">
                    <a:avLst/>
                  </a:prstGeom>
                  <a:ln w="762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29" name="328 Conector recto"/>
                <p:cNvCxnSpPr/>
                <p:nvPr/>
              </p:nvCxnSpPr>
              <p:spPr>
                <a:xfrm>
                  <a:off x="2967831" y="1166191"/>
                  <a:ext cx="0" cy="941995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0" name="329 Conector recto"/>
                <p:cNvCxnSpPr/>
                <p:nvPr/>
              </p:nvCxnSpPr>
              <p:spPr>
                <a:xfrm>
                  <a:off x="4222413" y="1182473"/>
                  <a:ext cx="0" cy="941995"/>
                </a:xfrm>
                <a:prstGeom prst="line">
                  <a:avLst/>
                </a:prstGeom>
                <a:ln w="762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6" name="35 Conector recto"/>
              <p:cNvCxnSpPr/>
              <p:nvPr/>
            </p:nvCxnSpPr>
            <p:spPr>
              <a:xfrm flipH="1">
                <a:off x="8230097" y="1875842"/>
                <a:ext cx="3657094" cy="2539047"/>
              </a:xfrm>
              <a:prstGeom prst="line">
                <a:avLst/>
              </a:prstGeom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6" name="335 Conector recto"/>
              <p:cNvCxnSpPr/>
              <p:nvPr/>
            </p:nvCxnSpPr>
            <p:spPr>
              <a:xfrm flipH="1">
                <a:off x="7559464" y="1533402"/>
                <a:ext cx="3657094" cy="2539047"/>
              </a:xfrm>
              <a:prstGeom prst="line">
                <a:avLst/>
              </a:prstGeom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7" name="336 Conector recto"/>
              <p:cNvCxnSpPr/>
              <p:nvPr/>
            </p:nvCxnSpPr>
            <p:spPr>
              <a:xfrm flipH="1">
                <a:off x="6825614" y="1043057"/>
                <a:ext cx="3657094" cy="2539047"/>
              </a:xfrm>
              <a:prstGeom prst="line">
                <a:avLst/>
              </a:prstGeom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8" name="337 Conector recto"/>
              <p:cNvCxnSpPr/>
              <p:nvPr/>
            </p:nvCxnSpPr>
            <p:spPr>
              <a:xfrm flipH="1">
                <a:off x="5858972" y="565458"/>
                <a:ext cx="3657094" cy="2539047"/>
              </a:xfrm>
              <a:prstGeom prst="line">
                <a:avLst/>
              </a:prstGeom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49 Conector recto de flecha"/>
              <p:cNvCxnSpPr/>
              <p:nvPr/>
            </p:nvCxnSpPr>
            <p:spPr>
              <a:xfrm flipV="1">
                <a:off x="4589519" y="6569472"/>
                <a:ext cx="3289498" cy="45528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364 Conector recto de flecha"/>
              <p:cNvCxnSpPr/>
              <p:nvPr/>
            </p:nvCxnSpPr>
            <p:spPr>
              <a:xfrm flipV="1">
                <a:off x="4876466" y="6310199"/>
                <a:ext cx="2614988" cy="22764"/>
              </a:xfrm>
              <a:prstGeom prst="straightConnector1">
                <a:avLst/>
              </a:prstGeom>
              <a:ln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6" name="365 CuadroTexto"/>
              <p:cNvSpPr txBox="1"/>
              <p:nvPr/>
            </p:nvSpPr>
            <p:spPr>
              <a:xfrm>
                <a:off x="5938970" y="6261667"/>
                <a:ext cx="886957" cy="451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sz="1400" dirty="0" smtClean="0">
                    <a:solidFill>
                      <a:srgbClr val="000000"/>
                    </a:solidFill>
                  </a:rPr>
                  <a:t>68 cm</a:t>
                </a:r>
                <a:endParaRPr lang="es-AR" sz="14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53" name="52 Conector recto de flecha"/>
              <p:cNvCxnSpPr/>
              <p:nvPr/>
            </p:nvCxnSpPr>
            <p:spPr>
              <a:xfrm flipH="1">
                <a:off x="8008449" y="4168867"/>
                <a:ext cx="3140850" cy="2097591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7" name="366 CuadroTexto"/>
              <p:cNvSpPr txBox="1"/>
              <p:nvPr/>
            </p:nvSpPr>
            <p:spPr>
              <a:xfrm>
                <a:off x="10934255" y="5180979"/>
                <a:ext cx="7184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sz="1400" dirty="0" smtClean="0">
                    <a:solidFill>
                      <a:srgbClr val="000000"/>
                    </a:solidFill>
                  </a:rPr>
                  <a:t>122 cm</a:t>
                </a:r>
                <a:endParaRPr lang="es-AR" sz="14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368" name="367 Conector recto de flecha"/>
              <p:cNvCxnSpPr/>
              <p:nvPr/>
            </p:nvCxnSpPr>
            <p:spPr>
              <a:xfrm flipH="1">
                <a:off x="8633081" y="4280020"/>
                <a:ext cx="3399180" cy="228160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9" name="368 CuadroTexto"/>
              <p:cNvSpPr txBox="1"/>
              <p:nvPr/>
            </p:nvSpPr>
            <p:spPr>
              <a:xfrm>
                <a:off x="9516066" y="5043366"/>
                <a:ext cx="7184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sz="1400" dirty="0" smtClean="0">
                    <a:solidFill>
                      <a:srgbClr val="000000"/>
                    </a:solidFill>
                  </a:rPr>
                  <a:t>120 cm</a:t>
                </a:r>
                <a:endParaRPr lang="es-AR" sz="1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68" name="67 CuadroTexto"/>
              <p:cNvSpPr txBox="1"/>
              <p:nvPr/>
            </p:nvSpPr>
            <p:spPr>
              <a:xfrm>
                <a:off x="11216558" y="3587179"/>
                <a:ext cx="6238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sz="1400" dirty="0" smtClean="0">
                    <a:solidFill>
                      <a:srgbClr val="000000"/>
                    </a:solidFill>
                  </a:rPr>
                  <a:t>Platea</a:t>
                </a:r>
                <a:endParaRPr lang="es-AR" sz="1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70" name="369 CuadroTexto"/>
              <p:cNvSpPr txBox="1"/>
              <p:nvPr/>
            </p:nvSpPr>
            <p:spPr>
              <a:xfrm>
                <a:off x="11089374" y="3225700"/>
                <a:ext cx="94288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sz="1400" dirty="0" smtClean="0">
                    <a:solidFill>
                      <a:srgbClr val="000000"/>
                    </a:solidFill>
                  </a:rPr>
                  <a:t>membrana</a:t>
                </a:r>
                <a:endParaRPr lang="es-AR" sz="1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71" name="370 CuadroTexto"/>
              <p:cNvSpPr txBox="1"/>
              <p:nvPr/>
            </p:nvSpPr>
            <p:spPr>
              <a:xfrm>
                <a:off x="11037276" y="2826626"/>
                <a:ext cx="10470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sz="1400" dirty="0" smtClean="0">
                    <a:solidFill>
                      <a:srgbClr val="000000"/>
                    </a:solidFill>
                  </a:rPr>
                  <a:t>Solera nivel</a:t>
                </a:r>
                <a:endParaRPr lang="es-AR" sz="1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372" name="371 CuadroTexto"/>
              <p:cNvSpPr txBox="1"/>
              <p:nvPr/>
            </p:nvSpPr>
            <p:spPr>
              <a:xfrm>
                <a:off x="11216558" y="2401805"/>
                <a:ext cx="9380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sz="1400" dirty="0" smtClean="0">
                    <a:solidFill>
                      <a:srgbClr val="000000"/>
                    </a:solidFill>
                  </a:rPr>
                  <a:t>Solera </a:t>
                </a:r>
                <a:r>
                  <a:rPr lang="es-AR" sz="1400" dirty="0" err="1" smtClean="0">
                    <a:solidFill>
                      <a:srgbClr val="000000"/>
                    </a:solidFill>
                  </a:rPr>
                  <a:t>sup</a:t>
                </a:r>
                <a:endParaRPr lang="es-AR" sz="14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71" name="70 Conector recto de flecha"/>
              <p:cNvCxnSpPr>
                <a:stCxn id="68" idx="1"/>
              </p:cNvCxnSpPr>
              <p:nvPr/>
            </p:nvCxnSpPr>
            <p:spPr>
              <a:xfrm flipH="1">
                <a:off x="10934256" y="3741068"/>
                <a:ext cx="282302" cy="33055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77 Conector recto de flecha"/>
              <p:cNvCxnSpPr/>
              <p:nvPr/>
            </p:nvCxnSpPr>
            <p:spPr>
              <a:xfrm flipH="1">
                <a:off x="10445370" y="3611261"/>
                <a:ext cx="711592" cy="74521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80 Conector recto de flecha"/>
              <p:cNvCxnSpPr>
                <a:stCxn id="371" idx="1"/>
              </p:cNvCxnSpPr>
              <p:nvPr/>
            </p:nvCxnSpPr>
            <p:spPr>
              <a:xfrm flipH="1">
                <a:off x="10290386" y="2980515"/>
                <a:ext cx="746890" cy="1399222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89 Conector recto de flecha"/>
              <p:cNvCxnSpPr>
                <a:stCxn id="372" idx="1"/>
              </p:cNvCxnSpPr>
              <p:nvPr/>
            </p:nvCxnSpPr>
            <p:spPr>
              <a:xfrm flipH="1" flipV="1">
                <a:off x="10531994" y="2147583"/>
                <a:ext cx="684564" cy="408111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0" name="Paralelogramo 209"/>
            <p:cNvSpPr/>
            <p:nvPr/>
          </p:nvSpPr>
          <p:spPr>
            <a:xfrm rot="1700411">
              <a:off x="9345073" y="460574"/>
              <a:ext cx="2318620" cy="771240"/>
            </a:xfrm>
            <a:prstGeom prst="parallelogram">
              <a:avLst>
                <a:gd name="adj" fmla="val 46779"/>
              </a:avLst>
            </a:prstGeom>
            <a:solidFill>
              <a:srgbClr val="00B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199" name="365 CuadroTexto"/>
          <p:cNvSpPr txBox="1"/>
          <p:nvPr/>
        </p:nvSpPr>
        <p:spPr>
          <a:xfrm>
            <a:off x="7503163" y="4212483"/>
            <a:ext cx="628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>
                <a:solidFill>
                  <a:srgbClr val="000000"/>
                </a:solidFill>
              </a:rPr>
              <a:t>70 cm</a:t>
            </a:r>
            <a:endParaRPr lang="es-AR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73712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8" name="227 Conector recto"/>
          <p:cNvCxnSpPr/>
          <p:nvPr/>
        </p:nvCxnSpPr>
        <p:spPr>
          <a:xfrm>
            <a:off x="12762963" y="137778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CuadroTexto"/>
          <p:cNvSpPr txBox="1"/>
          <p:nvPr/>
        </p:nvSpPr>
        <p:spPr>
          <a:xfrm>
            <a:off x="3429020" y="366333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solidFill>
                  <a:srgbClr val="000000"/>
                </a:solidFill>
              </a:rPr>
              <a:t>Materiales para Rigidización</a:t>
            </a:r>
            <a:endParaRPr lang="es-AR" dirty="0">
              <a:solidFill>
                <a:srgbClr val="000000"/>
              </a:solidFill>
            </a:endParaRPr>
          </a:p>
        </p:txBody>
      </p:sp>
      <p:sp>
        <p:nvSpPr>
          <p:cNvPr id="92" name="Paralelogramo 91"/>
          <p:cNvSpPr/>
          <p:nvPr/>
        </p:nvSpPr>
        <p:spPr>
          <a:xfrm rot="19715513">
            <a:off x="-89034" y="2006399"/>
            <a:ext cx="1846159" cy="782364"/>
          </a:xfrm>
          <a:prstGeom prst="parallelogram">
            <a:avLst>
              <a:gd name="adj" fmla="val 66031"/>
            </a:avLst>
          </a:prstGeom>
          <a:blipFill>
            <a:blip r:embed="rId2"/>
            <a:tile tx="0" ty="0" sx="100000" sy="100000" flip="none" algn="tl"/>
          </a:blip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430306" y="3650703"/>
            <a:ext cx="27109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Pedazos de fenólico u OSB</a:t>
            </a:r>
          </a:p>
          <a:p>
            <a:r>
              <a:rPr lang="es-AR" dirty="0" smtClean="0"/>
              <a:t>Finos 3 o 5 mm</a:t>
            </a:r>
          </a:p>
          <a:p>
            <a:r>
              <a:rPr lang="es-AR" dirty="0" smtClean="0"/>
              <a:t>25 cm  x 12 cm (6)</a:t>
            </a:r>
          </a:p>
          <a:p>
            <a:r>
              <a:rPr lang="es-AR" dirty="0"/>
              <a:t>o</a:t>
            </a:r>
            <a:r>
              <a:rPr lang="es-AR" dirty="0" smtClean="0"/>
              <a:t> imitar con </a:t>
            </a:r>
            <a:r>
              <a:rPr lang="es-AR" dirty="0" err="1" smtClean="0"/>
              <a:t>mdf</a:t>
            </a:r>
            <a:endParaRPr lang="es-AR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3963" y="1222230"/>
            <a:ext cx="6257901" cy="3780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0597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8" name="227 Conector recto"/>
          <p:cNvCxnSpPr/>
          <p:nvPr/>
        </p:nvCxnSpPr>
        <p:spPr>
          <a:xfrm>
            <a:off x="12762963" y="1377782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90 CuadroTexto"/>
          <p:cNvSpPr txBox="1"/>
          <p:nvPr/>
        </p:nvSpPr>
        <p:spPr>
          <a:xfrm>
            <a:off x="1117216" y="282388"/>
            <a:ext cx="3127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solidFill>
                  <a:srgbClr val="000000"/>
                </a:solidFill>
              </a:rPr>
              <a:t>Materiales necesarios   exterior </a:t>
            </a:r>
            <a:endParaRPr lang="es-AR" dirty="0">
              <a:solidFill>
                <a:srgbClr val="000000"/>
              </a:solidFill>
            </a:endParaRPr>
          </a:p>
        </p:txBody>
      </p:sp>
      <p:grpSp>
        <p:nvGrpSpPr>
          <p:cNvPr id="12" name="Grupo 11"/>
          <p:cNvGrpSpPr/>
          <p:nvPr/>
        </p:nvGrpSpPr>
        <p:grpSpPr>
          <a:xfrm>
            <a:off x="6364802" y="941842"/>
            <a:ext cx="4842215" cy="3002418"/>
            <a:chOff x="4395914" y="2045060"/>
            <a:chExt cx="6897574" cy="4251887"/>
          </a:xfrm>
        </p:grpSpPr>
        <p:grpSp>
          <p:nvGrpSpPr>
            <p:cNvPr id="2" name="Grupo 1"/>
            <p:cNvGrpSpPr/>
            <p:nvPr/>
          </p:nvGrpSpPr>
          <p:grpSpPr>
            <a:xfrm>
              <a:off x="4395914" y="2045060"/>
              <a:ext cx="6897574" cy="4251887"/>
              <a:chOff x="4395914" y="2045060"/>
              <a:chExt cx="6897574" cy="4251887"/>
            </a:xfrm>
          </p:grpSpPr>
          <p:grpSp>
            <p:nvGrpSpPr>
              <p:cNvPr id="4" name="Grupo 3"/>
              <p:cNvGrpSpPr/>
              <p:nvPr/>
            </p:nvGrpSpPr>
            <p:grpSpPr>
              <a:xfrm>
                <a:off x="4395914" y="2045060"/>
                <a:ext cx="6897574" cy="4251887"/>
                <a:chOff x="4395914" y="2045060"/>
                <a:chExt cx="6897574" cy="4251887"/>
              </a:xfrm>
            </p:grpSpPr>
            <p:sp>
              <p:nvSpPr>
                <p:cNvPr id="225" name="224 Paralelogramo"/>
                <p:cNvSpPr/>
                <p:nvPr/>
              </p:nvSpPr>
              <p:spPr>
                <a:xfrm>
                  <a:off x="4589519" y="3998666"/>
                  <a:ext cx="6703969" cy="2298281"/>
                </a:xfrm>
                <a:prstGeom prst="parallelogram">
                  <a:avLst>
                    <a:gd name="adj" fmla="val 148795"/>
                  </a:avLst>
                </a:prstGeom>
                <a:blipFill>
                  <a:blip r:embed="rId2"/>
                  <a:tile tx="0" ty="0" sx="100000" sy="100000" flip="none" algn="tl"/>
                </a:blipFill>
                <a:ln>
                  <a:solidFill>
                    <a:schemeClr val="bg1">
                      <a:lumMod val="65000"/>
                    </a:schemeClr>
                  </a:solidFill>
                </a:ln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231" name="230 Grupo"/>
                <p:cNvGrpSpPr/>
                <p:nvPr/>
              </p:nvGrpSpPr>
              <p:grpSpPr>
                <a:xfrm>
                  <a:off x="5056293" y="4071618"/>
                  <a:ext cx="5773363" cy="2082561"/>
                  <a:chOff x="6011921" y="1361605"/>
                  <a:chExt cx="5773363" cy="2082561"/>
                </a:xfrm>
              </p:grpSpPr>
              <p:grpSp>
                <p:nvGrpSpPr>
                  <p:cNvPr id="226" name="225 Grupo"/>
                  <p:cNvGrpSpPr/>
                  <p:nvPr/>
                </p:nvGrpSpPr>
                <p:grpSpPr>
                  <a:xfrm>
                    <a:off x="6011921" y="1361605"/>
                    <a:ext cx="5773363" cy="2082561"/>
                    <a:chOff x="5984474" y="407938"/>
                    <a:chExt cx="5773363" cy="2082561"/>
                  </a:xfrm>
                </p:grpSpPr>
                <p:sp>
                  <p:nvSpPr>
                    <p:cNvPr id="107" name="106 Paralelogramo"/>
                    <p:cNvSpPr/>
                    <p:nvPr/>
                  </p:nvSpPr>
                  <p:spPr>
                    <a:xfrm>
                      <a:off x="5984474" y="407938"/>
                      <a:ext cx="5773363" cy="2082561"/>
                    </a:xfrm>
                    <a:prstGeom prst="parallelogram">
                      <a:avLst>
                        <a:gd name="adj" fmla="val 148795"/>
                      </a:avLst>
                    </a:prstGeom>
                    <a:solidFill>
                      <a:schemeClr val="bg1"/>
                    </a:solidFill>
                    <a:ln cmpd="tri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AR">
                        <a:solidFill>
                          <a:srgbClr val="FFFFFF"/>
                        </a:solidFill>
                      </a:endParaRPr>
                    </a:p>
                  </p:txBody>
                </p:sp>
                <p:sp>
                  <p:nvSpPr>
                    <p:cNvPr id="108" name="107 Paralelogramo"/>
                    <p:cNvSpPr/>
                    <p:nvPr/>
                  </p:nvSpPr>
                  <p:spPr>
                    <a:xfrm>
                      <a:off x="6460855" y="540913"/>
                      <a:ext cx="4872553" cy="1788167"/>
                    </a:xfrm>
                    <a:prstGeom prst="parallelogram">
                      <a:avLst>
                        <a:gd name="adj" fmla="val 148795"/>
                      </a:avLst>
                    </a:prstGeom>
                    <a:noFill/>
                    <a:ln cmpd="tri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AR">
                        <a:solidFill>
                          <a:srgbClr val="FFFFFF"/>
                        </a:solidFill>
                      </a:endParaRPr>
                    </a:p>
                  </p:txBody>
                </p:sp>
              </p:grpSp>
              <p:sp>
                <p:nvSpPr>
                  <p:cNvPr id="114" name="113 Paralelogramo"/>
                  <p:cNvSpPr/>
                  <p:nvPr/>
                </p:nvSpPr>
                <p:spPr>
                  <a:xfrm>
                    <a:off x="6460856" y="1526567"/>
                    <a:ext cx="4872553" cy="1788167"/>
                  </a:xfrm>
                  <a:prstGeom prst="parallelogram">
                    <a:avLst>
                      <a:gd name="adj" fmla="val 148795"/>
                    </a:avLst>
                  </a:prstGeom>
                  <a:blipFill>
                    <a:blip r:embed="rId2"/>
                    <a:tile tx="0" ty="0" sx="100000" sy="100000" flip="none" algn="tl"/>
                  </a:blipFill>
                  <a:ln cmpd="tri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AR">
                      <a:solidFill>
                        <a:srgbClr val="FFFFFF"/>
                      </a:solidFill>
                    </a:endParaRPr>
                  </a:p>
                </p:txBody>
              </p:sp>
            </p:grpSp>
            <p:sp>
              <p:nvSpPr>
                <p:cNvPr id="116" name="115 Paralelogramo"/>
                <p:cNvSpPr/>
                <p:nvPr/>
              </p:nvSpPr>
              <p:spPr>
                <a:xfrm>
                  <a:off x="5129123" y="4057396"/>
                  <a:ext cx="5646339" cy="2082560"/>
                </a:xfrm>
                <a:prstGeom prst="parallelogram">
                  <a:avLst>
                    <a:gd name="adj" fmla="val 148795"/>
                  </a:avLst>
                </a:prstGeom>
                <a:noFill/>
                <a:ln w="762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>
                    <a:solidFill>
                      <a:srgbClr val="FFFFFF"/>
                    </a:solidFill>
                  </a:endParaRPr>
                </a:p>
              </p:txBody>
            </p:sp>
            <p:grpSp>
              <p:nvGrpSpPr>
                <p:cNvPr id="117" name="116 Grupo"/>
                <p:cNvGrpSpPr/>
                <p:nvPr/>
              </p:nvGrpSpPr>
              <p:grpSpPr>
                <a:xfrm>
                  <a:off x="5992525" y="2331938"/>
                  <a:ext cx="2729339" cy="2567522"/>
                  <a:chOff x="3340979" y="2185837"/>
                  <a:chExt cx="2729339" cy="2567522"/>
                </a:xfrm>
              </p:grpSpPr>
              <p:grpSp>
                <p:nvGrpSpPr>
                  <p:cNvPr id="118" name="Group 209"/>
                  <p:cNvGrpSpPr>
                    <a:grpSpLocks/>
                  </p:cNvGrpSpPr>
                  <p:nvPr/>
                </p:nvGrpSpPr>
                <p:grpSpPr bwMode="auto">
                  <a:xfrm>
                    <a:off x="3340979" y="2185837"/>
                    <a:ext cx="2729339" cy="2567522"/>
                    <a:chOff x="884" y="1263"/>
                    <a:chExt cx="1089" cy="1003"/>
                  </a:xfrm>
                </p:grpSpPr>
                <p:grpSp>
                  <p:nvGrpSpPr>
                    <p:cNvPr id="122" name="Group 2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84" y="1344"/>
                      <a:ext cx="1089" cy="834"/>
                      <a:chOff x="566" y="2432"/>
                      <a:chExt cx="1089" cy="834"/>
                    </a:xfrm>
                  </p:grpSpPr>
                  <p:sp>
                    <p:nvSpPr>
                      <p:cNvPr id="125" name="AutoShape 211"/>
                      <p:cNvSpPr>
                        <a:spLocks noChangeArrowheads="1"/>
                      </p:cNvSpPr>
                      <p:nvPr/>
                    </p:nvSpPr>
                    <p:spPr bwMode="auto">
                      <a:xfrm rot="-1970045">
                        <a:off x="566" y="2628"/>
                        <a:ext cx="771" cy="638"/>
                      </a:xfrm>
                      <a:prstGeom prst="parallelogram">
                        <a:avLst>
                          <a:gd name="adj" fmla="val 63763"/>
                        </a:avLst>
                      </a:prstGeom>
                      <a:noFill/>
                      <a:ln w="76200">
                        <a:solidFill>
                          <a:srgbClr val="66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9pPr>
                      </a:lstStyle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es-AR" altLang="es-AR" sz="1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26" name="AutoShape 212"/>
                      <p:cNvSpPr>
                        <a:spLocks noChangeArrowheads="1"/>
                      </p:cNvSpPr>
                      <p:nvPr/>
                    </p:nvSpPr>
                    <p:spPr bwMode="auto">
                      <a:xfrm rot="-1970045">
                        <a:off x="872" y="2432"/>
                        <a:ext cx="783" cy="638"/>
                      </a:xfrm>
                      <a:prstGeom prst="parallelogram">
                        <a:avLst>
                          <a:gd name="adj" fmla="val 64756"/>
                        </a:avLst>
                      </a:prstGeom>
                      <a:noFill/>
                      <a:ln w="76200">
                        <a:solidFill>
                          <a:srgbClr val="66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9pPr>
                      </a:lstStyle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es-AR" altLang="es-AR" sz="1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sp>
                  <p:nvSpPr>
                    <p:cNvPr id="123" name="Line 2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262" y="1495"/>
                      <a:ext cx="0" cy="771"/>
                    </a:xfrm>
                    <a:prstGeom prst="line">
                      <a:avLst/>
                    </a:prstGeom>
                    <a:noFill/>
                    <a:ln w="76200">
                      <a:solidFill>
                        <a:srgbClr val="6633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s-AR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24" name="Line 2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0" y="1263"/>
                      <a:ext cx="0" cy="771"/>
                    </a:xfrm>
                    <a:prstGeom prst="line">
                      <a:avLst/>
                    </a:prstGeom>
                    <a:noFill/>
                    <a:ln w="76200">
                      <a:solidFill>
                        <a:srgbClr val="6633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s-AR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cxnSp>
                <p:nvCxnSpPr>
                  <p:cNvPr id="119" name="118 Conector recto"/>
                  <p:cNvCxnSpPr/>
                  <p:nvPr/>
                </p:nvCxnSpPr>
                <p:spPr>
                  <a:xfrm flipH="1">
                    <a:off x="4267737" y="2862077"/>
                    <a:ext cx="394416" cy="296940"/>
                  </a:xfrm>
                  <a:prstGeom prst="line">
                    <a:avLst/>
                  </a:prstGeom>
                  <a:ln w="762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20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4477824" y="3428994"/>
                    <a:ext cx="0" cy="1160618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cxnSp>
                <p:nvCxnSpPr>
                  <p:cNvPr id="121" name="120 Conector recto"/>
                  <p:cNvCxnSpPr/>
                  <p:nvPr/>
                </p:nvCxnSpPr>
                <p:spPr>
                  <a:xfrm flipH="1">
                    <a:off x="4329984" y="3207662"/>
                    <a:ext cx="394416" cy="296940"/>
                  </a:xfrm>
                  <a:prstGeom prst="line">
                    <a:avLst/>
                  </a:prstGeom>
                  <a:ln w="762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27" name="Group 209"/>
                <p:cNvGrpSpPr>
                  <a:grpSpLocks/>
                </p:cNvGrpSpPr>
                <p:nvPr/>
              </p:nvGrpSpPr>
              <p:grpSpPr bwMode="auto">
                <a:xfrm>
                  <a:off x="4395914" y="3379589"/>
                  <a:ext cx="2729339" cy="2567522"/>
                  <a:chOff x="884" y="1263"/>
                  <a:chExt cx="1089" cy="1003"/>
                </a:xfrm>
              </p:grpSpPr>
              <p:grpSp>
                <p:nvGrpSpPr>
                  <p:cNvPr id="128" name="Group 210"/>
                  <p:cNvGrpSpPr>
                    <a:grpSpLocks/>
                  </p:cNvGrpSpPr>
                  <p:nvPr/>
                </p:nvGrpSpPr>
                <p:grpSpPr bwMode="auto">
                  <a:xfrm>
                    <a:off x="884" y="1344"/>
                    <a:ext cx="1089" cy="834"/>
                    <a:chOff x="566" y="2432"/>
                    <a:chExt cx="1089" cy="834"/>
                  </a:xfrm>
                </p:grpSpPr>
                <p:sp>
                  <p:nvSpPr>
                    <p:cNvPr id="131" name="AutoShape 211"/>
                    <p:cNvSpPr>
                      <a:spLocks noChangeArrowheads="1"/>
                    </p:cNvSpPr>
                    <p:nvPr/>
                  </p:nvSpPr>
                  <p:spPr bwMode="auto">
                    <a:xfrm rot="-1970045">
                      <a:off x="566" y="2628"/>
                      <a:ext cx="771" cy="638"/>
                    </a:xfrm>
                    <a:prstGeom prst="parallelogram">
                      <a:avLst>
                        <a:gd name="adj" fmla="val 63763"/>
                      </a:avLst>
                    </a:prstGeom>
                    <a:noFill/>
                    <a:ln w="76200">
                      <a:solidFill>
                        <a:srgbClr val="6633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es-AR" altLang="es-AR" sz="18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2" name="AutoShape 212"/>
                    <p:cNvSpPr>
                      <a:spLocks noChangeArrowheads="1"/>
                    </p:cNvSpPr>
                    <p:nvPr/>
                  </p:nvSpPr>
                  <p:spPr bwMode="auto">
                    <a:xfrm rot="-1970045">
                      <a:off x="872" y="2432"/>
                      <a:ext cx="783" cy="638"/>
                    </a:xfrm>
                    <a:prstGeom prst="parallelogram">
                      <a:avLst>
                        <a:gd name="adj" fmla="val 64756"/>
                      </a:avLst>
                    </a:prstGeom>
                    <a:noFill/>
                    <a:ln w="76200">
                      <a:solidFill>
                        <a:srgbClr val="6633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es-AR" altLang="es-AR" sz="18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29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1262" y="1495"/>
                    <a:ext cx="0" cy="771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0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580" y="1263"/>
                    <a:ext cx="0" cy="771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3" name="Group 38"/>
                <p:cNvGrpSpPr>
                  <a:grpSpLocks/>
                </p:cNvGrpSpPr>
                <p:nvPr/>
              </p:nvGrpSpPr>
              <p:grpSpPr bwMode="auto">
                <a:xfrm>
                  <a:off x="8179162" y="2070553"/>
                  <a:ext cx="2444738" cy="1962227"/>
                  <a:chOff x="2380" y="1207"/>
                  <a:chExt cx="953" cy="777"/>
                </a:xfrm>
              </p:grpSpPr>
              <p:sp>
                <p:nvSpPr>
                  <p:cNvPr id="134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2380" y="1212"/>
                    <a:ext cx="953" cy="772"/>
                  </a:xfrm>
                  <a:prstGeom prst="rect">
                    <a:avLst/>
                  </a:prstGeom>
                  <a:noFill/>
                  <a:ln w="76200">
                    <a:solidFill>
                      <a:srgbClr val="8000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es-AR" altLang="es-AR" sz="18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5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612" y="1207"/>
                    <a:ext cx="0" cy="772"/>
                  </a:xfrm>
                  <a:prstGeom prst="line">
                    <a:avLst/>
                  </a:prstGeom>
                  <a:noFill/>
                  <a:ln w="76200">
                    <a:solidFill>
                      <a:srgbClr val="8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6" name="Line 47"/>
                  <p:cNvSpPr>
                    <a:spLocks noChangeShapeType="1"/>
                  </p:cNvSpPr>
                  <p:nvPr/>
                </p:nvSpPr>
                <p:spPr bwMode="auto">
                  <a:xfrm>
                    <a:off x="3092" y="1207"/>
                    <a:ext cx="0" cy="772"/>
                  </a:xfrm>
                  <a:prstGeom prst="line">
                    <a:avLst/>
                  </a:prstGeom>
                  <a:noFill/>
                  <a:ln w="76200">
                    <a:solidFill>
                      <a:srgbClr val="8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37" name="Line 48"/>
                  <p:cNvSpPr>
                    <a:spLocks noChangeShapeType="1"/>
                  </p:cNvSpPr>
                  <p:nvPr/>
                </p:nvSpPr>
                <p:spPr bwMode="auto">
                  <a:xfrm>
                    <a:off x="2856" y="1207"/>
                    <a:ext cx="0" cy="772"/>
                  </a:xfrm>
                  <a:prstGeom prst="line">
                    <a:avLst/>
                  </a:prstGeom>
                  <a:noFill/>
                  <a:ln w="76200">
                    <a:solidFill>
                      <a:srgbClr val="8000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38" name="137 Grupo"/>
                <p:cNvGrpSpPr/>
                <p:nvPr/>
              </p:nvGrpSpPr>
              <p:grpSpPr>
                <a:xfrm>
                  <a:off x="8441049" y="2317110"/>
                  <a:ext cx="2729339" cy="2643387"/>
                  <a:chOff x="6158676" y="619985"/>
                  <a:chExt cx="2729339" cy="2643387"/>
                </a:xfrm>
              </p:grpSpPr>
              <p:sp>
                <p:nvSpPr>
                  <p:cNvPr id="139" name="Line 23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535863" y="765176"/>
                    <a:ext cx="0" cy="142875"/>
                  </a:xfrm>
                  <a:prstGeom prst="line">
                    <a:avLst/>
                  </a:prstGeom>
                  <a:noFill/>
                  <a:ln w="9525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grpSp>
                <p:nvGrpSpPr>
                  <p:cNvPr id="140" name="Group 209"/>
                  <p:cNvGrpSpPr>
                    <a:grpSpLocks/>
                  </p:cNvGrpSpPr>
                  <p:nvPr/>
                </p:nvGrpSpPr>
                <p:grpSpPr bwMode="auto">
                  <a:xfrm>
                    <a:off x="6158676" y="619985"/>
                    <a:ext cx="2729339" cy="2639198"/>
                    <a:chOff x="884" y="1263"/>
                    <a:chExt cx="1089" cy="1031"/>
                  </a:xfrm>
                </p:grpSpPr>
                <p:grpSp>
                  <p:nvGrpSpPr>
                    <p:cNvPr id="148" name="Group 210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884" y="1344"/>
                      <a:ext cx="1089" cy="834"/>
                      <a:chOff x="566" y="2432"/>
                      <a:chExt cx="1089" cy="834"/>
                    </a:xfrm>
                  </p:grpSpPr>
                  <p:sp>
                    <p:nvSpPr>
                      <p:cNvPr id="151" name="AutoShape 211"/>
                      <p:cNvSpPr>
                        <a:spLocks noChangeArrowheads="1"/>
                      </p:cNvSpPr>
                      <p:nvPr/>
                    </p:nvSpPr>
                    <p:spPr bwMode="auto">
                      <a:xfrm rot="19629955">
                        <a:off x="566" y="2628"/>
                        <a:ext cx="771" cy="638"/>
                      </a:xfrm>
                      <a:prstGeom prst="parallelogram">
                        <a:avLst>
                          <a:gd name="adj" fmla="val 63763"/>
                        </a:avLst>
                      </a:prstGeom>
                      <a:noFill/>
                      <a:ln w="76200">
                        <a:solidFill>
                          <a:srgbClr val="66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9pPr>
                      </a:lstStyle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es-AR" altLang="es-AR" sz="1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52" name="AutoShape 212"/>
                      <p:cNvSpPr>
                        <a:spLocks noChangeArrowheads="1"/>
                      </p:cNvSpPr>
                      <p:nvPr/>
                    </p:nvSpPr>
                    <p:spPr bwMode="auto">
                      <a:xfrm rot="-1970045">
                        <a:off x="872" y="2432"/>
                        <a:ext cx="783" cy="638"/>
                      </a:xfrm>
                      <a:prstGeom prst="parallelogram">
                        <a:avLst>
                          <a:gd name="adj" fmla="val 64756"/>
                        </a:avLst>
                      </a:prstGeom>
                      <a:noFill/>
                      <a:ln w="76200">
                        <a:solidFill>
                          <a:srgbClr val="66330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 wrap="none" anchor="ctr"/>
                      <a:lstStyle>
                        <a:lvl1pPr>
                          <a:spcBef>
                            <a:spcPct val="20000"/>
                          </a:spcBef>
                          <a:buChar char="•"/>
                          <a:defRPr sz="32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1pPr>
                        <a:lvl2pPr marL="742950" indent="-285750">
                          <a:spcBef>
                            <a:spcPct val="20000"/>
                          </a:spcBef>
                          <a:buChar char="–"/>
                          <a:defRPr sz="28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2pPr>
                        <a:lvl3pPr marL="1143000" indent="-228600">
                          <a:spcBef>
                            <a:spcPct val="20000"/>
                          </a:spcBef>
                          <a:buChar char="•"/>
                          <a:defRPr sz="24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3pPr>
                        <a:lvl4pPr marL="1600200" indent="-228600">
                          <a:spcBef>
                            <a:spcPct val="20000"/>
                          </a:spcBef>
                          <a:buChar char="–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4pPr>
                        <a:lvl5pPr marL="2057400" indent="-228600">
                          <a:spcBef>
                            <a:spcPct val="20000"/>
                          </a:spcBef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5pPr>
                        <a:lvl6pPr marL="25146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6pPr>
                        <a:lvl7pPr marL="29718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7pPr>
                        <a:lvl8pPr marL="34290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8pPr>
                        <a:lvl9pPr marL="3886200" indent="-228600" eaLnBrk="0" fontAlgn="base" hangingPunct="0">
                          <a:spcBef>
                            <a:spcPct val="20000"/>
                          </a:spcBef>
                          <a:spcAft>
                            <a:spcPct val="0"/>
                          </a:spcAft>
                          <a:buChar char="»"/>
                          <a:defRPr sz="2000">
                            <a:solidFill>
                              <a:schemeClr val="tx1"/>
                            </a:solidFill>
                            <a:latin typeface="Times New Roman" panose="02020603050405020304" pitchFamily="18" charset="0"/>
                          </a:defRPr>
                        </a:lvl9pPr>
                      </a:lstStyle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buFontTx/>
                          <a:buNone/>
                        </a:pPr>
                        <a:endParaRPr lang="es-AR" altLang="es-AR" sz="18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endParaRPr>
                      </a:p>
                    </p:txBody>
                  </p:sp>
                </p:grpSp>
                <p:sp>
                  <p:nvSpPr>
                    <p:cNvPr id="149" name="Line 2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64" y="1663"/>
                      <a:ext cx="0" cy="631"/>
                    </a:xfrm>
                    <a:prstGeom prst="line">
                      <a:avLst/>
                    </a:prstGeom>
                    <a:noFill/>
                    <a:ln w="76200">
                      <a:solidFill>
                        <a:srgbClr val="6633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s-AR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50" name="Line 21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580" y="1263"/>
                      <a:ext cx="0" cy="771"/>
                    </a:xfrm>
                    <a:prstGeom prst="line">
                      <a:avLst/>
                    </a:prstGeom>
                    <a:noFill/>
                    <a:ln w="76200">
                      <a:solidFill>
                        <a:srgbClr val="6633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s-AR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41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7399200" y="1232591"/>
                    <a:ext cx="0" cy="1737298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cxnSp>
                <p:nvCxnSpPr>
                  <p:cNvPr id="142" name="141 Conector recto"/>
                  <p:cNvCxnSpPr/>
                  <p:nvPr/>
                </p:nvCxnSpPr>
                <p:spPr>
                  <a:xfrm flipH="1">
                    <a:off x="6798870" y="1232590"/>
                    <a:ext cx="736993" cy="483884"/>
                  </a:xfrm>
                  <a:prstGeom prst="line">
                    <a:avLst/>
                  </a:prstGeom>
                  <a:ln w="762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142 Conector recto"/>
                  <p:cNvCxnSpPr/>
                  <p:nvPr/>
                </p:nvCxnSpPr>
                <p:spPr>
                  <a:xfrm flipH="1">
                    <a:off x="6905047" y="2340141"/>
                    <a:ext cx="494153" cy="308116"/>
                  </a:xfrm>
                  <a:prstGeom prst="line">
                    <a:avLst/>
                  </a:prstGeom>
                  <a:ln w="762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4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7152123" y="2505309"/>
                    <a:ext cx="0" cy="653708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5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7349886" y="2340978"/>
                    <a:ext cx="0" cy="653708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46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6905047" y="2609664"/>
                    <a:ext cx="0" cy="653708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cxnSp>
                <p:nvCxnSpPr>
                  <p:cNvPr id="147" name="146 Conector recto"/>
                  <p:cNvCxnSpPr/>
                  <p:nvPr/>
                </p:nvCxnSpPr>
                <p:spPr>
                  <a:xfrm flipH="1">
                    <a:off x="6758503" y="1134508"/>
                    <a:ext cx="777360" cy="509414"/>
                  </a:xfrm>
                  <a:prstGeom prst="line">
                    <a:avLst/>
                  </a:prstGeom>
                  <a:ln w="76200">
                    <a:solidFill>
                      <a:srgbClr val="66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3" name="Group 209"/>
                <p:cNvGrpSpPr>
                  <a:grpSpLocks/>
                </p:cNvGrpSpPr>
                <p:nvPr/>
              </p:nvGrpSpPr>
              <p:grpSpPr bwMode="auto">
                <a:xfrm>
                  <a:off x="6906031" y="3377504"/>
                  <a:ext cx="2729339" cy="2567522"/>
                  <a:chOff x="884" y="1263"/>
                  <a:chExt cx="1089" cy="1003"/>
                </a:xfrm>
              </p:grpSpPr>
              <p:grpSp>
                <p:nvGrpSpPr>
                  <p:cNvPr id="154" name="Group 210"/>
                  <p:cNvGrpSpPr>
                    <a:grpSpLocks/>
                  </p:cNvGrpSpPr>
                  <p:nvPr/>
                </p:nvGrpSpPr>
                <p:grpSpPr bwMode="auto">
                  <a:xfrm>
                    <a:off x="884" y="1344"/>
                    <a:ext cx="1089" cy="834"/>
                    <a:chOff x="566" y="2432"/>
                    <a:chExt cx="1089" cy="834"/>
                  </a:xfrm>
                </p:grpSpPr>
                <p:sp>
                  <p:nvSpPr>
                    <p:cNvPr id="157" name="AutoShape 211"/>
                    <p:cNvSpPr>
                      <a:spLocks noChangeArrowheads="1"/>
                    </p:cNvSpPr>
                    <p:nvPr/>
                  </p:nvSpPr>
                  <p:spPr bwMode="auto">
                    <a:xfrm rot="-1970045">
                      <a:off x="566" y="2628"/>
                      <a:ext cx="771" cy="638"/>
                    </a:xfrm>
                    <a:prstGeom prst="parallelogram">
                      <a:avLst>
                        <a:gd name="adj" fmla="val 63763"/>
                      </a:avLst>
                    </a:prstGeom>
                    <a:noFill/>
                    <a:ln w="76200">
                      <a:solidFill>
                        <a:srgbClr val="6633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es-AR" altLang="es-AR" sz="18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58" name="AutoShape 212"/>
                    <p:cNvSpPr>
                      <a:spLocks noChangeArrowheads="1"/>
                    </p:cNvSpPr>
                    <p:nvPr/>
                  </p:nvSpPr>
                  <p:spPr bwMode="auto">
                    <a:xfrm rot="-1970045">
                      <a:off x="872" y="2432"/>
                      <a:ext cx="783" cy="638"/>
                    </a:xfrm>
                    <a:prstGeom prst="parallelogram">
                      <a:avLst>
                        <a:gd name="adj" fmla="val 64756"/>
                      </a:avLst>
                    </a:prstGeom>
                    <a:noFill/>
                    <a:ln w="76200">
                      <a:solidFill>
                        <a:srgbClr val="6633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es-AR" altLang="es-AR" sz="18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55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1262" y="1495"/>
                    <a:ext cx="0" cy="771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56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580" y="1263"/>
                    <a:ext cx="0" cy="771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grpSp>
              <p:nvGrpSpPr>
                <p:cNvPr id="159" name="158 Grupo"/>
                <p:cNvGrpSpPr/>
                <p:nvPr/>
              </p:nvGrpSpPr>
              <p:grpSpPr>
                <a:xfrm>
                  <a:off x="4983733" y="4174929"/>
                  <a:ext cx="2444738" cy="1979250"/>
                  <a:chOff x="9120886" y="1518800"/>
                  <a:chExt cx="2444738" cy="1979250"/>
                </a:xfrm>
              </p:grpSpPr>
              <p:grpSp>
                <p:nvGrpSpPr>
                  <p:cNvPr id="160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9120886" y="1518800"/>
                    <a:ext cx="2444738" cy="1950798"/>
                    <a:chOff x="3332" y="1207"/>
                    <a:chExt cx="953" cy="774"/>
                  </a:xfrm>
                </p:grpSpPr>
                <p:sp>
                  <p:nvSpPr>
                    <p:cNvPr id="164" name="Rectangle 1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332" y="1209"/>
                      <a:ext cx="953" cy="770"/>
                    </a:xfrm>
                    <a:prstGeom prst="rect">
                      <a:avLst/>
                    </a:prstGeom>
                    <a:noFill/>
                    <a:ln w="76200">
                      <a:solidFill>
                        <a:srgbClr val="6633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es-AR" altLang="es-AR" sz="18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65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551" y="1209"/>
                      <a:ext cx="0" cy="772"/>
                    </a:xfrm>
                    <a:prstGeom prst="line">
                      <a:avLst/>
                    </a:prstGeom>
                    <a:noFill/>
                    <a:ln w="76200">
                      <a:solidFill>
                        <a:srgbClr val="6633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s-AR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66" name="Line 20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3585" y="1361"/>
                      <a:ext cx="0" cy="609"/>
                    </a:xfrm>
                    <a:prstGeom prst="line">
                      <a:avLst/>
                    </a:prstGeom>
                    <a:noFill/>
                    <a:ln w="76200">
                      <a:solidFill>
                        <a:srgbClr val="6633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s-AR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67" name="Line 2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029" y="1207"/>
                      <a:ext cx="0" cy="772"/>
                    </a:xfrm>
                    <a:prstGeom prst="line">
                      <a:avLst/>
                    </a:prstGeom>
                    <a:noFill/>
                    <a:ln w="76200">
                      <a:solidFill>
                        <a:srgbClr val="663300"/>
                      </a:solidFill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s-AR" sz="24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61" name="Line 20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0785350" y="1907671"/>
                    <a:ext cx="0" cy="1590379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62" name="161 Rectángulo"/>
                  <p:cNvSpPr/>
                  <p:nvPr/>
                </p:nvSpPr>
                <p:spPr>
                  <a:xfrm>
                    <a:off x="9731272" y="1716474"/>
                    <a:ext cx="1123892" cy="190469"/>
                  </a:xfrm>
                  <a:prstGeom prst="rect">
                    <a:avLst/>
                  </a:prstGeom>
                  <a:solidFill>
                    <a:srgbClr val="663300"/>
                  </a:solidFill>
                  <a:ln>
                    <a:solidFill>
                      <a:srgbClr val="6633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AR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63" name="162 Rectángulo"/>
                  <p:cNvSpPr/>
                  <p:nvPr/>
                </p:nvSpPr>
                <p:spPr>
                  <a:xfrm>
                    <a:off x="10293218" y="1518800"/>
                    <a:ext cx="45719" cy="292908"/>
                  </a:xfrm>
                  <a:prstGeom prst="rect">
                    <a:avLst/>
                  </a:prstGeom>
                  <a:solidFill>
                    <a:srgbClr val="800000"/>
                  </a:solidFill>
                  <a:ln>
                    <a:solidFill>
                      <a:srgbClr val="6633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AR">
                      <a:solidFill>
                        <a:srgbClr val="FFFFFF"/>
                      </a:solidFill>
                    </a:endParaRPr>
                  </a:p>
                </p:txBody>
              </p:sp>
            </p:grpSp>
            <p:sp>
              <p:nvSpPr>
                <p:cNvPr id="169" name="168 Paralelogramo"/>
                <p:cNvSpPr/>
                <p:nvPr/>
              </p:nvSpPr>
              <p:spPr>
                <a:xfrm>
                  <a:off x="4977561" y="2045060"/>
                  <a:ext cx="5646339" cy="2082560"/>
                </a:xfrm>
                <a:prstGeom prst="parallelogram">
                  <a:avLst>
                    <a:gd name="adj" fmla="val 148795"/>
                  </a:avLst>
                </a:prstGeom>
                <a:noFill/>
                <a:ln w="76200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68" name="Paralelogramo 67"/>
              <p:cNvSpPr/>
              <p:nvPr/>
            </p:nvSpPr>
            <p:spPr>
              <a:xfrm rot="19715513">
                <a:off x="7278728" y="4022962"/>
                <a:ext cx="1059230" cy="663192"/>
              </a:xfrm>
              <a:prstGeom prst="parallelogram">
                <a:avLst>
                  <a:gd name="adj" fmla="val 66031"/>
                </a:avLst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>
                  <a:solidFill>
                    <a:srgbClr val="FFFFFF"/>
                  </a:solidFill>
                </a:endParaRPr>
              </a:p>
            </p:txBody>
          </p:sp>
          <p:sp>
            <p:nvSpPr>
              <p:cNvPr id="73" name="Paralelogramo 72"/>
              <p:cNvSpPr/>
              <p:nvPr/>
            </p:nvSpPr>
            <p:spPr>
              <a:xfrm rot="19715513">
                <a:off x="7150891" y="5029296"/>
                <a:ext cx="1846159" cy="782364"/>
              </a:xfrm>
              <a:prstGeom prst="parallelogram">
                <a:avLst>
                  <a:gd name="adj" fmla="val 66031"/>
                </a:avLst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>
                  <a:solidFill>
                    <a:srgbClr val="FFFFFF"/>
                  </a:solidFill>
                </a:endParaRPr>
              </a:p>
            </p:txBody>
          </p:sp>
          <p:sp>
            <p:nvSpPr>
              <p:cNvPr id="74" name="Paralelogramo 73"/>
              <p:cNvSpPr/>
              <p:nvPr/>
            </p:nvSpPr>
            <p:spPr>
              <a:xfrm rot="19715513">
                <a:off x="7342844" y="4637812"/>
                <a:ext cx="1538080" cy="236001"/>
              </a:xfrm>
              <a:prstGeom prst="parallelogram">
                <a:avLst>
                  <a:gd name="adj" fmla="val 66031"/>
                </a:avLst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>
                  <a:solidFill>
                    <a:srgbClr val="FFFFFF"/>
                  </a:solidFill>
                </a:endParaRPr>
              </a:p>
            </p:txBody>
          </p:sp>
          <p:sp>
            <p:nvSpPr>
              <p:cNvPr id="75" name="Paralelogramo 74"/>
              <p:cNvSpPr/>
              <p:nvPr/>
            </p:nvSpPr>
            <p:spPr>
              <a:xfrm rot="19715513">
                <a:off x="8595353" y="4108418"/>
                <a:ext cx="629285" cy="268375"/>
              </a:xfrm>
              <a:prstGeom prst="parallelogram">
                <a:avLst>
                  <a:gd name="adj" fmla="val 66031"/>
                </a:avLst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5" name="Grupo 14"/>
              <p:cNvGrpSpPr/>
              <p:nvPr/>
            </p:nvGrpSpPr>
            <p:grpSpPr>
              <a:xfrm>
                <a:off x="7780498" y="3013331"/>
                <a:ext cx="1644500" cy="1186549"/>
                <a:chOff x="6930754" y="283241"/>
                <a:chExt cx="1612283" cy="1186549"/>
              </a:xfrm>
            </p:grpSpPr>
            <p:grpSp>
              <p:nvGrpSpPr>
                <p:cNvPr id="6" name="Grupo 5"/>
                <p:cNvGrpSpPr/>
                <p:nvPr/>
              </p:nvGrpSpPr>
              <p:grpSpPr>
                <a:xfrm>
                  <a:off x="6930754" y="365242"/>
                  <a:ext cx="1612283" cy="1104548"/>
                  <a:chOff x="3042631" y="1564743"/>
                  <a:chExt cx="1612283" cy="915664"/>
                </a:xfrm>
              </p:grpSpPr>
              <p:sp>
                <p:nvSpPr>
                  <p:cNvPr id="66" name="Paralelogramo 65"/>
                  <p:cNvSpPr/>
                  <p:nvPr/>
                </p:nvSpPr>
                <p:spPr>
                  <a:xfrm rot="19715513">
                    <a:off x="3042631" y="1873053"/>
                    <a:ext cx="1612283" cy="607354"/>
                  </a:xfrm>
                  <a:prstGeom prst="parallelogram">
                    <a:avLst>
                      <a:gd name="adj" fmla="val 66031"/>
                    </a:avLst>
                  </a:prstGeom>
                  <a:blipFill>
                    <a:blip r:embed="rId3"/>
                    <a:tile tx="0" ty="0" sx="100000" sy="100000" flip="none" algn="tl"/>
                  </a:blipFill>
                  <a:ln>
                    <a:solidFill>
                      <a:srgbClr val="6633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AR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71" name="Paralelogramo 70"/>
                  <p:cNvSpPr/>
                  <p:nvPr/>
                </p:nvSpPr>
                <p:spPr>
                  <a:xfrm rot="19715513">
                    <a:off x="4174530" y="1564743"/>
                    <a:ext cx="435731" cy="255808"/>
                  </a:xfrm>
                  <a:prstGeom prst="parallelogram">
                    <a:avLst>
                      <a:gd name="adj" fmla="val 66031"/>
                    </a:avLst>
                  </a:prstGeom>
                  <a:blipFill>
                    <a:blip r:embed="rId3"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AR">
                      <a:solidFill>
                        <a:srgbClr val="FFFFFF"/>
                      </a:solidFill>
                    </a:endParaRPr>
                  </a:p>
                </p:txBody>
              </p:sp>
            </p:grpSp>
            <p:cxnSp>
              <p:nvCxnSpPr>
                <p:cNvPr id="8" name="Conector recto 7"/>
                <p:cNvCxnSpPr/>
                <p:nvPr/>
              </p:nvCxnSpPr>
              <p:spPr>
                <a:xfrm flipV="1">
                  <a:off x="8176279" y="283241"/>
                  <a:ext cx="175180" cy="132297"/>
                </a:xfrm>
                <a:prstGeom prst="line">
                  <a:avLst/>
                </a:prstGeom>
                <a:ln w="28575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Conector recto 77"/>
                <p:cNvCxnSpPr/>
                <p:nvPr/>
              </p:nvCxnSpPr>
              <p:spPr>
                <a:xfrm flipV="1">
                  <a:off x="8192928" y="642406"/>
                  <a:ext cx="175180" cy="132297"/>
                </a:xfrm>
                <a:prstGeom prst="line">
                  <a:avLst/>
                </a:prstGeom>
                <a:ln w="28575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Conector recto 9"/>
                <p:cNvCxnSpPr>
                  <a:endCxn id="71" idx="4"/>
                </p:cNvCxnSpPr>
                <p:nvPr/>
              </p:nvCxnSpPr>
              <p:spPr>
                <a:xfrm flipH="1">
                  <a:off x="8360923" y="295905"/>
                  <a:ext cx="16136" cy="355306"/>
                </a:xfrm>
                <a:prstGeom prst="line">
                  <a:avLst/>
                </a:prstGeom>
                <a:ln w="28575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3" name="Grupo 22"/>
              <p:cNvGrpSpPr/>
              <p:nvPr/>
            </p:nvGrpSpPr>
            <p:grpSpPr>
              <a:xfrm>
                <a:off x="8347797" y="4258711"/>
                <a:ext cx="1712527" cy="891921"/>
                <a:chOff x="4521768" y="1786270"/>
                <a:chExt cx="1712527" cy="891921"/>
              </a:xfrm>
            </p:grpSpPr>
            <p:grpSp>
              <p:nvGrpSpPr>
                <p:cNvPr id="5" name="Grupo 4"/>
                <p:cNvGrpSpPr/>
                <p:nvPr/>
              </p:nvGrpSpPr>
              <p:grpSpPr>
                <a:xfrm>
                  <a:off x="4521768" y="1959342"/>
                  <a:ext cx="1712527" cy="718849"/>
                  <a:chOff x="2758308" y="3165468"/>
                  <a:chExt cx="1712527" cy="637442"/>
                </a:xfrm>
              </p:grpSpPr>
              <p:sp>
                <p:nvSpPr>
                  <p:cNvPr id="67" name="Paralelogramo 66"/>
                  <p:cNvSpPr/>
                  <p:nvPr/>
                </p:nvSpPr>
                <p:spPr>
                  <a:xfrm rot="19715513">
                    <a:off x="2758308" y="3165468"/>
                    <a:ext cx="1712527" cy="637442"/>
                  </a:xfrm>
                  <a:prstGeom prst="parallelogram">
                    <a:avLst>
                      <a:gd name="adj" fmla="val 66031"/>
                    </a:avLst>
                  </a:prstGeom>
                  <a:blipFill>
                    <a:blip r:embed="rId3"/>
                    <a:tile tx="0" ty="0" sx="100000" sy="100000" flip="none" algn="tl"/>
                  </a:blipFill>
                  <a:ln>
                    <a:solidFill>
                      <a:srgbClr val="6633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AR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69" name="Paralelogramo 68"/>
                  <p:cNvSpPr/>
                  <p:nvPr/>
                </p:nvSpPr>
                <p:spPr>
                  <a:xfrm rot="19715513">
                    <a:off x="2933212" y="3169604"/>
                    <a:ext cx="772403" cy="284757"/>
                  </a:xfrm>
                  <a:prstGeom prst="parallelogram">
                    <a:avLst>
                      <a:gd name="adj" fmla="val 66031"/>
                    </a:avLst>
                  </a:prstGeom>
                  <a:blipFill>
                    <a:blip r:embed="rId3"/>
                    <a:tile tx="0" ty="0" sx="100000" sy="100000" flip="none" algn="tl"/>
                  </a:blip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AR">
                      <a:solidFill>
                        <a:srgbClr val="FFFFFF"/>
                      </a:solidFill>
                    </a:endParaRPr>
                  </a:p>
                </p:txBody>
              </p:sp>
            </p:grpSp>
            <p:cxnSp>
              <p:nvCxnSpPr>
                <p:cNvPr id="17" name="Conector recto 16"/>
                <p:cNvCxnSpPr/>
                <p:nvPr/>
              </p:nvCxnSpPr>
              <p:spPr>
                <a:xfrm>
                  <a:off x="4863948" y="2045060"/>
                  <a:ext cx="0" cy="417241"/>
                </a:xfrm>
                <a:prstGeom prst="line">
                  <a:avLst/>
                </a:prstGeom>
                <a:ln w="28575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Conector recto 18"/>
                <p:cNvCxnSpPr/>
                <p:nvPr/>
              </p:nvCxnSpPr>
              <p:spPr>
                <a:xfrm flipV="1">
                  <a:off x="4863948" y="1786270"/>
                  <a:ext cx="479340" cy="258790"/>
                </a:xfrm>
                <a:prstGeom prst="line">
                  <a:avLst/>
                </a:prstGeom>
                <a:ln w="28575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Conector recto 20"/>
                <p:cNvCxnSpPr>
                  <a:endCxn id="69" idx="2"/>
                </p:cNvCxnSpPr>
                <p:nvPr/>
              </p:nvCxnSpPr>
              <p:spPr>
                <a:xfrm flipH="1">
                  <a:off x="5322002" y="1786270"/>
                  <a:ext cx="21286" cy="192287"/>
                </a:xfrm>
                <a:prstGeom prst="line">
                  <a:avLst/>
                </a:prstGeom>
                <a:ln w="28575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3" name="Paralelogramo 82"/>
            <p:cNvSpPr/>
            <p:nvPr/>
          </p:nvSpPr>
          <p:spPr>
            <a:xfrm rot="19584782">
              <a:off x="6701292" y="3551244"/>
              <a:ext cx="3941953" cy="1932515"/>
            </a:xfrm>
            <a:prstGeom prst="parallelogram">
              <a:avLst>
                <a:gd name="adj" fmla="val 66031"/>
              </a:avLst>
            </a:prstGeom>
            <a:solidFill>
              <a:srgbClr val="66CCFF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rgbClr val="FFFFFF"/>
                </a:solidFill>
              </a:endParaRPr>
            </a:p>
          </p:txBody>
        </p:sp>
        <p:sp>
          <p:nvSpPr>
            <p:cNvPr id="3" name="Cubo 2"/>
            <p:cNvSpPr/>
            <p:nvPr/>
          </p:nvSpPr>
          <p:spPr>
            <a:xfrm rot="16200000">
              <a:off x="6708377" y="4963998"/>
              <a:ext cx="1980963" cy="140533"/>
            </a:xfrm>
            <a:prstGeom prst="cube">
              <a:avLst>
                <a:gd name="adj" fmla="val 10374"/>
              </a:avLst>
            </a:prstGeom>
            <a:solidFill>
              <a:srgbClr val="996633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rgbClr val="FFFFFF"/>
                </a:solidFill>
              </a:endParaRPr>
            </a:p>
          </p:txBody>
        </p:sp>
        <p:sp>
          <p:nvSpPr>
            <p:cNvPr id="85" name="Cubo 84"/>
            <p:cNvSpPr/>
            <p:nvPr/>
          </p:nvSpPr>
          <p:spPr>
            <a:xfrm rot="16200000">
              <a:off x="7108080" y="4752647"/>
              <a:ext cx="2050583" cy="138939"/>
            </a:xfrm>
            <a:prstGeom prst="cube">
              <a:avLst>
                <a:gd name="adj" fmla="val 10374"/>
              </a:avLst>
            </a:prstGeom>
            <a:solidFill>
              <a:srgbClr val="996633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rgbClr val="FFFFFF"/>
                </a:solidFill>
              </a:endParaRPr>
            </a:p>
          </p:txBody>
        </p:sp>
        <p:sp>
          <p:nvSpPr>
            <p:cNvPr id="86" name="Cubo 85"/>
            <p:cNvSpPr/>
            <p:nvPr/>
          </p:nvSpPr>
          <p:spPr>
            <a:xfrm rot="16200000">
              <a:off x="8015426" y="4098696"/>
              <a:ext cx="2141934" cy="142977"/>
            </a:xfrm>
            <a:prstGeom prst="cube">
              <a:avLst>
                <a:gd name="adj" fmla="val 10374"/>
              </a:avLst>
            </a:prstGeom>
            <a:solidFill>
              <a:srgbClr val="996633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rgbClr val="FFFFFF"/>
                </a:solidFill>
              </a:endParaRPr>
            </a:p>
          </p:txBody>
        </p:sp>
        <p:sp>
          <p:nvSpPr>
            <p:cNvPr id="87" name="Cubo 86"/>
            <p:cNvSpPr/>
            <p:nvPr/>
          </p:nvSpPr>
          <p:spPr>
            <a:xfrm rot="16200000">
              <a:off x="8681192" y="3689757"/>
              <a:ext cx="2152137" cy="93894"/>
            </a:xfrm>
            <a:prstGeom prst="cube">
              <a:avLst>
                <a:gd name="adj" fmla="val 10374"/>
              </a:avLst>
            </a:prstGeom>
            <a:solidFill>
              <a:srgbClr val="996633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rgbClr val="FFFFFF"/>
                </a:solidFill>
              </a:endParaRPr>
            </a:p>
          </p:txBody>
        </p:sp>
        <p:sp>
          <p:nvSpPr>
            <p:cNvPr id="88" name="Cubo 87"/>
            <p:cNvSpPr/>
            <p:nvPr/>
          </p:nvSpPr>
          <p:spPr>
            <a:xfrm rot="16200000">
              <a:off x="7630015" y="4392775"/>
              <a:ext cx="2095731" cy="126859"/>
            </a:xfrm>
            <a:prstGeom prst="cube">
              <a:avLst>
                <a:gd name="adj" fmla="val 10374"/>
              </a:avLst>
            </a:prstGeom>
            <a:solidFill>
              <a:srgbClr val="996633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rgbClr val="FFFFFF"/>
                </a:solidFill>
              </a:endParaRPr>
            </a:p>
          </p:txBody>
        </p:sp>
        <p:sp>
          <p:nvSpPr>
            <p:cNvPr id="7" name="Paralelogramo 6"/>
            <p:cNvSpPr/>
            <p:nvPr/>
          </p:nvSpPr>
          <p:spPr>
            <a:xfrm rot="19883557">
              <a:off x="9112309" y="3196009"/>
              <a:ext cx="624866" cy="106482"/>
            </a:xfrm>
            <a:prstGeom prst="parallelogram">
              <a:avLst/>
            </a:prstGeom>
            <a:solidFill>
              <a:srgbClr val="996633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rgbClr val="FFFFFF"/>
                </a:solidFill>
              </a:endParaRPr>
            </a:p>
          </p:txBody>
        </p:sp>
        <p:sp>
          <p:nvSpPr>
            <p:cNvPr id="90" name="Paralelogramo 89"/>
            <p:cNvSpPr/>
            <p:nvPr/>
          </p:nvSpPr>
          <p:spPr>
            <a:xfrm rot="19883557">
              <a:off x="9136521" y="3995010"/>
              <a:ext cx="612247" cy="106793"/>
            </a:xfrm>
            <a:prstGeom prst="parallelogram">
              <a:avLst/>
            </a:prstGeom>
            <a:solidFill>
              <a:srgbClr val="996633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rgbClr val="FFFFFF"/>
                </a:solidFill>
              </a:endParaRPr>
            </a:p>
          </p:txBody>
        </p:sp>
        <p:sp>
          <p:nvSpPr>
            <p:cNvPr id="93" name="Paralelogramo 92"/>
            <p:cNvSpPr/>
            <p:nvPr/>
          </p:nvSpPr>
          <p:spPr>
            <a:xfrm rot="19715513">
              <a:off x="7391952" y="5228079"/>
              <a:ext cx="2653460" cy="282377"/>
            </a:xfrm>
            <a:prstGeom prst="parallelogram">
              <a:avLst>
                <a:gd name="adj" fmla="val 66031"/>
              </a:avLst>
            </a:prstGeom>
            <a:solidFill>
              <a:srgbClr val="00B05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rgbClr val="FFFFFF"/>
                </a:solidFill>
              </a:endParaRPr>
            </a:p>
          </p:txBody>
        </p:sp>
        <p:sp>
          <p:nvSpPr>
            <p:cNvPr id="95" name="Paralelogramo 94"/>
            <p:cNvSpPr/>
            <p:nvPr/>
          </p:nvSpPr>
          <p:spPr>
            <a:xfrm rot="19715513">
              <a:off x="7410694" y="4908170"/>
              <a:ext cx="2653460" cy="282377"/>
            </a:xfrm>
            <a:prstGeom prst="parallelogram">
              <a:avLst>
                <a:gd name="adj" fmla="val 66031"/>
              </a:avLst>
            </a:prstGeom>
            <a:solidFill>
              <a:srgbClr val="00B05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rgbClr val="FFFFFF"/>
                </a:solidFill>
              </a:endParaRPr>
            </a:p>
          </p:txBody>
        </p:sp>
        <p:sp>
          <p:nvSpPr>
            <p:cNvPr id="96" name="Paralelogramo 95"/>
            <p:cNvSpPr/>
            <p:nvPr/>
          </p:nvSpPr>
          <p:spPr>
            <a:xfrm rot="19715513">
              <a:off x="7397238" y="4573560"/>
              <a:ext cx="2653460" cy="282377"/>
            </a:xfrm>
            <a:prstGeom prst="parallelogram">
              <a:avLst>
                <a:gd name="adj" fmla="val 66031"/>
              </a:avLst>
            </a:prstGeom>
            <a:solidFill>
              <a:srgbClr val="00B05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rgbClr val="FFFFFF"/>
                </a:solidFill>
              </a:endParaRPr>
            </a:p>
          </p:txBody>
        </p:sp>
        <p:sp>
          <p:nvSpPr>
            <p:cNvPr id="97" name="Paralelogramo 96"/>
            <p:cNvSpPr/>
            <p:nvPr/>
          </p:nvSpPr>
          <p:spPr>
            <a:xfrm rot="19715513">
              <a:off x="7467329" y="4438647"/>
              <a:ext cx="1854732" cy="265521"/>
            </a:xfrm>
            <a:prstGeom prst="parallelogram">
              <a:avLst>
                <a:gd name="adj" fmla="val 66031"/>
              </a:avLst>
            </a:prstGeom>
            <a:solidFill>
              <a:srgbClr val="00B05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rgbClr val="FFFFFF"/>
                </a:solidFill>
              </a:endParaRPr>
            </a:p>
          </p:txBody>
        </p:sp>
      </p:grpSp>
      <p:sp>
        <p:nvSpPr>
          <p:cNvPr id="98" name="Paralelogramo 97"/>
          <p:cNvSpPr/>
          <p:nvPr/>
        </p:nvSpPr>
        <p:spPr>
          <a:xfrm rot="19584782">
            <a:off x="64853" y="1952910"/>
            <a:ext cx="2300662" cy="1251934"/>
          </a:xfrm>
          <a:prstGeom prst="parallelogram">
            <a:avLst>
              <a:gd name="adj" fmla="val 66031"/>
            </a:avLst>
          </a:prstGeom>
          <a:solidFill>
            <a:srgbClr val="66CCFF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219687" y="1709445"/>
            <a:ext cx="25891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Barrera gas permeable (1)</a:t>
            </a:r>
          </a:p>
          <a:p>
            <a:r>
              <a:rPr lang="es-AR" dirty="0" smtClean="0"/>
              <a:t>65 cm x 40 cm</a:t>
            </a:r>
          </a:p>
          <a:p>
            <a:endParaRPr lang="es-AR" dirty="0"/>
          </a:p>
        </p:txBody>
      </p:sp>
      <p:sp>
        <p:nvSpPr>
          <p:cNvPr id="99" name="Cubo 98"/>
          <p:cNvSpPr/>
          <p:nvPr/>
        </p:nvSpPr>
        <p:spPr>
          <a:xfrm rot="16200000">
            <a:off x="54528" y="4864475"/>
            <a:ext cx="1980963" cy="140533"/>
          </a:xfrm>
          <a:prstGeom prst="cube">
            <a:avLst>
              <a:gd name="adj" fmla="val 10374"/>
            </a:avLst>
          </a:prstGeom>
          <a:solidFill>
            <a:srgbClr val="996633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600200" y="4633643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Maderitas (6)</a:t>
            </a:r>
          </a:p>
          <a:p>
            <a:r>
              <a:rPr lang="es-AR" dirty="0" smtClean="0"/>
              <a:t>1.5 x 0.5 cm x 58 cm</a:t>
            </a:r>
            <a:endParaRPr lang="es-AR" dirty="0"/>
          </a:p>
        </p:txBody>
      </p:sp>
      <p:sp>
        <p:nvSpPr>
          <p:cNvPr id="100" name="Paralelogramo 99"/>
          <p:cNvSpPr/>
          <p:nvPr/>
        </p:nvSpPr>
        <p:spPr>
          <a:xfrm rot="19715513">
            <a:off x="585579" y="6210498"/>
            <a:ext cx="1172917" cy="277728"/>
          </a:xfrm>
          <a:prstGeom prst="parallelogram">
            <a:avLst>
              <a:gd name="adj" fmla="val 66031"/>
            </a:avLst>
          </a:prstGeom>
          <a:solidFill>
            <a:srgbClr val="00B05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101" name="CuadroTexto 100"/>
          <p:cNvSpPr txBox="1"/>
          <p:nvPr/>
        </p:nvSpPr>
        <p:spPr>
          <a:xfrm>
            <a:off x="1819001" y="5884095"/>
            <a:ext cx="19607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/>
              <a:t>Maderitas (5)</a:t>
            </a:r>
          </a:p>
          <a:p>
            <a:r>
              <a:rPr lang="es-AR" dirty="0"/>
              <a:t>3</a:t>
            </a:r>
            <a:r>
              <a:rPr lang="es-AR" dirty="0" smtClean="0"/>
              <a:t> x 0.5 cm x 40 cm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01947646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90 CuadroTexto"/>
          <p:cNvSpPr txBox="1"/>
          <p:nvPr/>
        </p:nvSpPr>
        <p:spPr>
          <a:xfrm>
            <a:off x="2237250" y="107625"/>
            <a:ext cx="3031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dirty="0" smtClean="0">
                <a:solidFill>
                  <a:srgbClr val="000000"/>
                </a:solidFill>
              </a:rPr>
              <a:t>Materiales necesarios  interior </a:t>
            </a:r>
            <a:endParaRPr lang="es-AR" dirty="0">
              <a:solidFill>
                <a:srgbClr val="000000"/>
              </a:solidFill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339" y="3762133"/>
            <a:ext cx="1597290" cy="1036410"/>
          </a:xfrm>
          <a:prstGeom prst="rect">
            <a:avLst/>
          </a:prstGeom>
        </p:spPr>
      </p:pic>
      <p:sp>
        <p:nvSpPr>
          <p:cNvPr id="234" name="Paralelogramo 233"/>
          <p:cNvSpPr/>
          <p:nvPr/>
        </p:nvSpPr>
        <p:spPr>
          <a:xfrm rot="19715513">
            <a:off x="195970" y="791772"/>
            <a:ext cx="1125040" cy="1172019"/>
          </a:xfrm>
          <a:prstGeom prst="parallelogram">
            <a:avLst>
              <a:gd name="adj" fmla="val 66031"/>
            </a:avLst>
          </a:prstGeom>
          <a:solidFill>
            <a:srgbClr val="FF7C8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235" name="Paralelogramo 234"/>
          <p:cNvSpPr/>
          <p:nvPr/>
        </p:nvSpPr>
        <p:spPr>
          <a:xfrm rot="19715513">
            <a:off x="-157100" y="2469531"/>
            <a:ext cx="2580250" cy="1257581"/>
          </a:xfrm>
          <a:prstGeom prst="parallelogram">
            <a:avLst>
              <a:gd name="adj" fmla="val 66031"/>
            </a:avLst>
          </a:prstGeom>
          <a:solidFill>
            <a:srgbClr val="66CCFF">
              <a:alpha val="41961"/>
            </a:srgbClr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236" name="Cilindro 235"/>
          <p:cNvSpPr/>
          <p:nvPr/>
        </p:nvSpPr>
        <p:spPr>
          <a:xfrm rot="14219537">
            <a:off x="1083995" y="3969902"/>
            <a:ext cx="45719" cy="1888462"/>
          </a:xfrm>
          <a:prstGeom prst="can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400">
              <a:solidFill>
                <a:srgbClr val="FFFFFF"/>
              </a:solidFill>
            </a:endParaRPr>
          </a:p>
        </p:txBody>
      </p:sp>
      <p:sp>
        <p:nvSpPr>
          <p:cNvPr id="237" name="Cilindro 236"/>
          <p:cNvSpPr/>
          <p:nvPr/>
        </p:nvSpPr>
        <p:spPr>
          <a:xfrm rot="14219537">
            <a:off x="1245934" y="4121978"/>
            <a:ext cx="45719" cy="1888462"/>
          </a:xfrm>
          <a:prstGeom prst="can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1400">
              <a:solidFill>
                <a:srgbClr val="FFFFFF"/>
              </a:solidFill>
            </a:endParaRPr>
          </a:p>
        </p:txBody>
      </p:sp>
      <p:sp>
        <p:nvSpPr>
          <p:cNvPr id="238" name="Paralelogramo 237"/>
          <p:cNvSpPr/>
          <p:nvPr/>
        </p:nvSpPr>
        <p:spPr>
          <a:xfrm rot="19715513">
            <a:off x="214380" y="5623191"/>
            <a:ext cx="1165742" cy="960742"/>
          </a:xfrm>
          <a:prstGeom prst="parallelogram">
            <a:avLst>
              <a:gd name="adj" fmla="val 66031"/>
            </a:avLst>
          </a:prstGeom>
          <a:solidFill>
            <a:schemeClr val="bg1">
              <a:alpha val="41961"/>
            </a:schemeClr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rgbClr val="FFFFFF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133025" y="913749"/>
            <a:ext cx="2403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>
                <a:solidFill>
                  <a:srgbClr val="000000"/>
                </a:solidFill>
              </a:rPr>
              <a:t>Tiras de algodón  de 7 x 60 cm</a:t>
            </a:r>
            <a:endParaRPr lang="es-AR" sz="1400" dirty="0">
              <a:solidFill>
                <a:srgbClr val="000000"/>
              </a:solidFill>
            </a:endParaRPr>
          </a:p>
        </p:txBody>
      </p:sp>
      <p:sp>
        <p:nvSpPr>
          <p:cNvPr id="239" name="CuadroTexto 238"/>
          <p:cNvSpPr txBox="1"/>
          <p:nvPr/>
        </p:nvSpPr>
        <p:spPr>
          <a:xfrm>
            <a:off x="1936527" y="2303015"/>
            <a:ext cx="1721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>
                <a:solidFill>
                  <a:srgbClr val="000000"/>
                </a:solidFill>
              </a:rPr>
              <a:t>Plástico transparente </a:t>
            </a:r>
          </a:p>
          <a:p>
            <a:r>
              <a:rPr lang="es-AR" sz="1400" dirty="0" smtClean="0">
                <a:solidFill>
                  <a:srgbClr val="000000"/>
                </a:solidFill>
              </a:rPr>
              <a:t>60 x 30 cm</a:t>
            </a:r>
            <a:endParaRPr lang="es-AR" sz="1400" dirty="0">
              <a:solidFill>
                <a:srgbClr val="000000"/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2181943" y="3224502"/>
            <a:ext cx="19656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>
                <a:solidFill>
                  <a:srgbClr val="000000"/>
                </a:solidFill>
              </a:rPr>
              <a:t>Maderitas de </a:t>
            </a:r>
          </a:p>
          <a:p>
            <a:r>
              <a:rPr lang="es-AR" sz="1400" dirty="0" smtClean="0">
                <a:solidFill>
                  <a:srgbClr val="000000"/>
                </a:solidFill>
              </a:rPr>
              <a:t>1.5 cm x 0.5 cm x 30 cm</a:t>
            </a:r>
            <a:endParaRPr lang="es-AR" sz="1400" dirty="0">
              <a:solidFill>
                <a:srgbClr val="000000"/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989582" y="4006242"/>
            <a:ext cx="20377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>
                <a:solidFill>
                  <a:srgbClr val="000000"/>
                </a:solidFill>
              </a:rPr>
              <a:t>Pedacitos de cable grueso</a:t>
            </a:r>
          </a:p>
          <a:p>
            <a:r>
              <a:rPr lang="es-AR" sz="1400" dirty="0">
                <a:solidFill>
                  <a:srgbClr val="000000"/>
                </a:solidFill>
              </a:rPr>
              <a:t>d</a:t>
            </a:r>
            <a:r>
              <a:rPr lang="es-AR" sz="1400" dirty="0" smtClean="0">
                <a:solidFill>
                  <a:srgbClr val="000000"/>
                </a:solidFill>
              </a:rPr>
              <a:t>e dos colores distintos</a:t>
            </a:r>
            <a:endParaRPr lang="es-AR" sz="1400" dirty="0">
              <a:solidFill>
                <a:srgbClr val="000000"/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371600" y="5992760"/>
            <a:ext cx="1927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1400" dirty="0" smtClean="0">
                <a:solidFill>
                  <a:srgbClr val="000000"/>
                </a:solidFill>
              </a:rPr>
              <a:t>Cartulina blanca gruesa </a:t>
            </a:r>
          </a:p>
          <a:p>
            <a:r>
              <a:rPr lang="es-AR" sz="1400" dirty="0" smtClean="0">
                <a:solidFill>
                  <a:srgbClr val="000000"/>
                </a:solidFill>
              </a:rPr>
              <a:t> 60 x 20 cm</a:t>
            </a:r>
            <a:endParaRPr lang="es-AR" sz="1400" dirty="0">
              <a:solidFill>
                <a:srgbClr val="000000"/>
              </a:solidFill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4277905" y="1228140"/>
            <a:ext cx="7015583" cy="4500307"/>
            <a:chOff x="3201925" y="1228140"/>
            <a:chExt cx="8091563" cy="5068807"/>
          </a:xfrm>
        </p:grpSpPr>
        <p:grpSp>
          <p:nvGrpSpPr>
            <p:cNvPr id="2" name="Grupo 1"/>
            <p:cNvGrpSpPr/>
            <p:nvPr/>
          </p:nvGrpSpPr>
          <p:grpSpPr>
            <a:xfrm>
              <a:off x="4177353" y="2110894"/>
              <a:ext cx="7116135" cy="4186053"/>
              <a:chOff x="4177353" y="2110894"/>
              <a:chExt cx="7116135" cy="4186053"/>
            </a:xfrm>
          </p:grpSpPr>
          <p:grpSp>
            <p:nvGrpSpPr>
              <p:cNvPr id="231" name="230 Grupo"/>
              <p:cNvGrpSpPr/>
              <p:nvPr/>
            </p:nvGrpSpPr>
            <p:grpSpPr>
              <a:xfrm>
                <a:off x="5056293" y="4071618"/>
                <a:ext cx="5773363" cy="2082561"/>
                <a:chOff x="6011921" y="1361605"/>
                <a:chExt cx="5773363" cy="2082561"/>
              </a:xfrm>
            </p:grpSpPr>
            <p:grpSp>
              <p:nvGrpSpPr>
                <p:cNvPr id="226" name="225 Grupo"/>
                <p:cNvGrpSpPr/>
                <p:nvPr/>
              </p:nvGrpSpPr>
              <p:grpSpPr>
                <a:xfrm>
                  <a:off x="6011921" y="1361605"/>
                  <a:ext cx="5773363" cy="2082561"/>
                  <a:chOff x="5984474" y="407938"/>
                  <a:chExt cx="5773363" cy="2082561"/>
                </a:xfrm>
              </p:grpSpPr>
              <p:sp>
                <p:nvSpPr>
                  <p:cNvPr id="107" name="106 Paralelogramo"/>
                  <p:cNvSpPr/>
                  <p:nvPr/>
                </p:nvSpPr>
                <p:spPr>
                  <a:xfrm>
                    <a:off x="5984474" y="407938"/>
                    <a:ext cx="5773363" cy="2082561"/>
                  </a:xfrm>
                  <a:prstGeom prst="parallelogram">
                    <a:avLst>
                      <a:gd name="adj" fmla="val 148795"/>
                    </a:avLst>
                  </a:prstGeom>
                  <a:solidFill>
                    <a:schemeClr val="bg1"/>
                  </a:solidFill>
                  <a:ln cmpd="tri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AR">
                      <a:solidFill>
                        <a:srgbClr val="FFFFFF"/>
                      </a:solidFill>
                    </a:endParaRPr>
                  </a:p>
                </p:txBody>
              </p:sp>
              <p:sp>
                <p:nvSpPr>
                  <p:cNvPr id="108" name="107 Paralelogramo"/>
                  <p:cNvSpPr/>
                  <p:nvPr/>
                </p:nvSpPr>
                <p:spPr>
                  <a:xfrm>
                    <a:off x="6460855" y="540913"/>
                    <a:ext cx="4872553" cy="1788167"/>
                  </a:xfrm>
                  <a:prstGeom prst="parallelogram">
                    <a:avLst>
                      <a:gd name="adj" fmla="val 148795"/>
                    </a:avLst>
                  </a:prstGeom>
                  <a:noFill/>
                  <a:ln cmpd="tri">
                    <a:solidFill>
                      <a:srgbClr val="0070C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AR">
                      <a:solidFill>
                        <a:srgbClr val="FFFFFF"/>
                      </a:solidFill>
                    </a:endParaRPr>
                  </a:p>
                </p:txBody>
              </p:sp>
            </p:grpSp>
            <p:sp>
              <p:nvSpPr>
                <p:cNvPr id="114" name="113 Paralelogramo"/>
                <p:cNvSpPr/>
                <p:nvPr/>
              </p:nvSpPr>
              <p:spPr>
                <a:xfrm>
                  <a:off x="6460856" y="1526567"/>
                  <a:ext cx="4872553" cy="1788167"/>
                </a:xfrm>
                <a:prstGeom prst="parallelogram">
                  <a:avLst>
                    <a:gd name="adj" fmla="val 148795"/>
                  </a:avLst>
                </a:prstGeom>
                <a:blipFill>
                  <a:blip r:embed="rId3"/>
                  <a:tile tx="0" ty="0" sx="100000" sy="100000" flip="none" algn="tl"/>
                </a:blipFill>
                <a:ln cmpd="tri">
                  <a:solidFill>
                    <a:srgbClr val="0070C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AR">
                    <a:solidFill>
                      <a:srgbClr val="FFFFFF"/>
                    </a:solidFill>
                  </a:endParaRPr>
                </a:p>
              </p:txBody>
            </p:sp>
          </p:grpSp>
          <p:sp>
            <p:nvSpPr>
              <p:cNvPr id="225" name="224 Paralelogramo"/>
              <p:cNvSpPr/>
              <p:nvPr/>
            </p:nvSpPr>
            <p:spPr>
              <a:xfrm>
                <a:off x="4589519" y="3998666"/>
                <a:ext cx="6703969" cy="2298281"/>
              </a:xfrm>
              <a:prstGeom prst="parallelogram">
                <a:avLst>
                  <a:gd name="adj" fmla="val 148795"/>
                </a:avLst>
              </a:prstGeom>
              <a:blipFill>
                <a:blip r:embed="rId3"/>
                <a:tile tx="0" ty="0" sx="100000" sy="100000" flip="none" algn="tl"/>
              </a:blipFill>
              <a:ln>
                <a:solidFill>
                  <a:schemeClr val="bg1">
                    <a:lumMod val="65000"/>
                  </a:schemeClr>
                </a:solidFill>
              </a:ln>
              <a:effectLst>
                <a:innerShdw blurRad="63500" dist="50800" dir="27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>
                  <a:solidFill>
                    <a:srgbClr val="FFFFFF"/>
                  </a:solidFill>
                </a:endParaRPr>
              </a:p>
            </p:txBody>
          </p:sp>
          <p:sp>
            <p:nvSpPr>
              <p:cNvPr id="116" name="115 Paralelogramo"/>
              <p:cNvSpPr/>
              <p:nvPr/>
            </p:nvSpPr>
            <p:spPr>
              <a:xfrm>
                <a:off x="5129123" y="4057396"/>
                <a:ext cx="5646339" cy="2082560"/>
              </a:xfrm>
              <a:prstGeom prst="parallelogram">
                <a:avLst>
                  <a:gd name="adj" fmla="val 148795"/>
                </a:avLst>
              </a:prstGeom>
              <a:noFill/>
              <a:ln w="762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33" name="Group 38"/>
              <p:cNvGrpSpPr>
                <a:grpSpLocks/>
              </p:cNvGrpSpPr>
              <p:nvPr/>
            </p:nvGrpSpPr>
            <p:grpSpPr bwMode="auto">
              <a:xfrm>
                <a:off x="8179162" y="2110894"/>
                <a:ext cx="2444738" cy="1962227"/>
                <a:chOff x="2380" y="1207"/>
                <a:chExt cx="953" cy="777"/>
              </a:xfrm>
            </p:grpSpPr>
            <p:sp>
              <p:nvSpPr>
                <p:cNvPr id="134" name="Rectangle 39"/>
                <p:cNvSpPr>
                  <a:spLocks noChangeArrowheads="1"/>
                </p:cNvSpPr>
                <p:nvPr/>
              </p:nvSpPr>
              <p:spPr bwMode="auto">
                <a:xfrm>
                  <a:off x="2380" y="1212"/>
                  <a:ext cx="953" cy="772"/>
                </a:xfrm>
                <a:prstGeom prst="rect">
                  <a:avLst/>
                </a:prstGeom>
                <a:noFill/>
                <a:ln w="76200">
                  <a:solidFill>
                    <a:srgbClr val="66330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Times New Roman" panose="02020603050405020304" pitchFamily="18" charset="0"/>
                    </a:defRPr>
                  </a:lvl9pPr>
                </a:lstStyle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buFontTx/>
                    <a:buNone/>
                  </a:pPr>
                  <a:endParaRPr lang="es-AR" altLang="es-AR" sz="18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5" name="Line 46"/>
                <p:cNvSpPr>
                  <a:spLocks noChangeShapeType="1"/>
                </p:cNvSpPr>
                <p:nvPr/>
              </p:nvSpPr>
              <p:spPr bwMode="auto">
                <a:xfrm>
                  <a:off x="2612" y="1207"/>
                  <a:ext cx="0" cy="772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6" name="Line 47"/>
                <p:cNvSpPr>
                  <a:spLocks noChangeShapeType="1"/>
                </p:cNvSpPr>
                <p:nvPr/>
              </p:nvSpPr>
              <p:spPr bwMode="auto">
                <a:xfrm>
                  <a:off x="3092" y="1207"/>
                  <a:ext cx="0" cy="772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37" name="Line 48"/>
                <p:cNvSpPr>
                  <a:spLocks noChangeShapeType="1"/>
                </p:cNvSpPr>
                <p:nvPr/>
              </p:nvSpPr>
              <p:spPr bwMode="auto">
                <a:xfrm>
                  <a:off x="2856" y="1207"/>
                  <a:ext cx="0" cy="772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sp>
            <p:nvSpPr>
              <p:cNvPr id="171" name="Paralelogramo 170"/>
              <p:cNvSpPr/>
              <p:nvPr/>
            </p:nvSpPr>
            <p:spPr>
              <a:xfrm rot="19618574">
                <a:off x="4177353" y="3543795"/>
                <a:ext cx="3876982" cy="1648675"/>
              </a:xfrm>
              <a:prstGeom prst="parallelogram">
                <a:avLst>
                  <a:gd name="adj" fmla="val 66031"/>
                </a:avLst>
              </a:prstGeom>
              <a:blipFill>
                <a:blip r:embed="rId4"/>
                <a:tile tx="0" ty="0" sx="100000" sy="100000" flip="none" algn="tl"/>
              </a:blipFill>
              <a:ln>
                <a:solidFill>
                  <a:srgbClr val="663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172" name="Group 209"/>
              <p:cNvGrpSpPr>
                <a:grpSpLocks/>
              </p:cNvGrpSpPr>
              <p:nvPr/>
            </p:nvGrpSpPr>
            <p:grpSpPr bwMode="auto">
              <a:xfrm>
                <a:off x="4395914" y="3379589"/>
                <a:ext cx="2729339" cy="2567522"/>
                <a:chOff x="884" y="1263"/>
                <a:chExt cx="1089" cy="1003"/>
              </a:xfrm>
            </p:grpSpPr>
            <p:grpSp>
              <p:nvGrpSpPr>
                <p:cNvPr id="173" name="Group 210"/>
                <p:cNvGrpSpPr>
                  <a:grpSpLocks/>
                </p:cNvGrpSpPr>
                <p:nvPr/>
              </p:nvGrpSpPr>
              <p:grpSpPr bwMode="auto">
                <a:xfrm>
                  <a:off x="884" y="1344"/>
                  <a:ext cx="1089" cy="834"/>
                  <a:chOff x="566" y="2432"/>
                  <a:chExt cx="1089" cy="834"/>
                </a:xfrm>
              </p:grpSpPr>
              <p:sp>
                <p:nvSpPr>
                  <p:cNvPr id="176" name="AutoShape 211"/>
                  <p:cNvSpPr>
                    <a:spLocks noChangeArrowheads="1"/>
                  </p:cNvSpPr>
                  <p:nvPr/>
                </p:nvSpPr>
                <p:spPr bwMode="auto">
                  <a:xfrm rot="-1970045">
                    <a:off x="566" y="2628"/>
                    <a:ext cx="771" cy="638"/>
                  </a:xfrm>
                  <a:prstGeom prst="parallelogram">
                    <a:avLst>
                      <a:gd name="adj" fmla="val 63763"/>
                    </a:avLst>
                  </a:prstGeom>
                  <a:noFill/>
                  <a:ln w="76200">
                    <a:solidFill>
                      <a:srgbClr val="6633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es-AR" altLang="es-AR" sz="18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77" name="AutoShape 212"/>
                  <p:cNvSpPr>
                    <a:spLocks noChangeArrowheads="1"/>
                  </p:cNvSpPr>
                  <p:nvPr/>
                </p:nvSpPr>
                <p:spPr bwMode="auto">
                  <a:xfrm rot="-1970045">
                    <a:off x="872" y="2432"/>
                    <a:ext cx="783" cy="638"/>
                  </a:xfrm>
                  <a:prstGeom prst="parallelogram">
                    <a:avLst>
                      <a:gd name="adj" fmla="val 64756"/>
                    </a:avLst>
                  </a:prstGeom>
                  <a:noFill/>
                  <a:ln w="76200">
                    <a:solidFill>
                      <a:srgbClr val="6633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Times New Roman" panose="02020603050405020304" pitchFamily="18" charset="0"/>
                      </a:defRPr>
                    </a:lvl9pPr>
                  </a:lstStyle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buFontTx/>
                      <a:buNone/>
                    </a:pPr>
                    <a:endParaRPr lang="es-AR" altLang="es-AR" sz="18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174" name="Line 213"/>
                <p:cNvSpPr>
                  <a:spLocks noChangeShapeType="1"/>
                </p:cNvSpPr>
                <p:nvPr/>
              </p:nvSpPr>
              <p:spPr bwMode="auto">
                <a:xfrm>
                  <a:off x="1262" y="1495"/>
                  <a:ext cx="0" cy="771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175" name="Line 216"/>
                <p:cNvSpPr>
                  <a:spLocks noChangeShapeType="1"/>
                </p:cNvSpPr>
                <p:nvPr/>
              </p:nvSpPr>
              <p:spPr bwMode="auto">
                <a:xfrm>
                  <a:off x="1580" y="1263"/>
                  <a:ext cx="0" cy="771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</p:grpSp>
          <p:grpSp>
            <p:nvGrpSpPr>
              <p:cNvPr id="178" name="116 Grupo"/>
              <p:cNvGrpSpPr/>
              <p:nvPr/>
            </p:nvGrpSpPr>
            <p:grpSpPr>
              <a:xfrm>
                <a:off x="5992525" y="2331938"/>
                <a:ext cx="2729339" cy="2567522"/>
                <a:chOff x="3340979" y="2185837"/>
                <a:chExt cx="2729339" cy="2567522"/>
              </a:xfrm>
            </p:grpSpPr>
            <p:grpSp>
              <p:nvGrpSpPr>
                <p:cNvPr id="179" name="Group 209"/>
                <p:cNvGrpSpPr>
                  <a:grpSpLocks/>
                </p:cNvGrpSpPr>
                <p:nvPr/>
              </p:nvGrpSpPr>
              <p:grpSpPr bwMode="auto">
                <a:xfrm>
                  <a:off x="3340979" y="2185837"/>
                  <a:ext cx="2729339" cy="2567522"/>
                  <a:chOff x="884" y="1263"/>
                  <a:chExt cx="1089" cy="1003"/>
                </a:xfrm>
              </p:grpSpPr>
              <p:grpSp>
                <p:nvGrpSpPr>
                  <p:cNvPr id="183" name="Group 210"/>
                  <p:cNvGrpSpPr>
                    <a:grpSpLocks/>
                  </p:cNvGrpSpPr>
                  <p:nvPr/>
                </p:nvGrpSpPr>
                <p:grpSpPr bwMode="auto">
                  <a:xfrm>
                    <a:off x="884" y="1344"/>
                    <a:ext cx="1089" cy="834"/>
                    <a:chOff x="566" y="2432"/>
                    <a:chExt cx="1089" cy="834"/>
                  </a:xfrm>
                </p:grpSpPr>
                <p:sp>
                  <p:nvSpPr>
                    <p:cNvPr id="186" name="AutoShape 211"/>
                    <p:cNvSpPr>
                      <a:spLocks noChangeArrowheads="1"/>
                    </p:cNvSpPr>
                    <p:nvPr/>
                  </p:nvSpPr>
                  <p:spPr bwMode="auto">
                    <a:xfrm rot="-1970045">
                      <a:off x="566" y="2628"/>
                      <a:ext cx="771" cy="638"/>
                    </a:xfrm>
                    <a:prstGeom prst="parallelogram">
                      <a:avLst>
                        <a:gd name="adj" fmla="val 63763"/>
                      </a:avLst>
                    </a:prstGeom>
                    <a:noFill/>
                    <a:ln w="76200">
                      <a:solidFill>
                        <a:srgbClr val="6633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es-AR" altLang="es-AR" sz="18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87" name="AutoShape 212"/>
                    <p:cNvSpPr>
                      <a:spLocks noChangeArrowheads="1"/>
                    </p:cNvSpPr>
                    <p:nvPr/>
                  </p:nvSpPr>
                  <p:spPr bwMode="auto">
                    <a:xfrm rot="-1970045">
                      <a:off x="872" y="2432"/>
                      <a:ext cx="783" cy="638"/>
                    </a:xfrm>
                    <a:prstGeom prst="parallelogram">
                      <a:avLst>
                        <a:gd name="adj" fmla="val 64756"/>
                      </a:avLst>
                    </a:prstGeom>
                    <a:noFill/>
                    <a:ln w="76200">
                      <a:solidFill>
                        <a:srgbClr val="663300"/>
                      </a:solidFill>
                      <a:miter lim="800000"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wrap="none" anchor="ctr"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buFontTx/>
                        <a:buNone/>
                      </a:pPr>
                      <a:endParaRPr lang="es-AR" altLang="es-AR" sz="1800">
                        <a:solidFill>
                          <a:srgbClr val="000000"/>
                        </a:solidFill>
                        <a:latin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184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1262" y="1495"/>
                    <a:ext cx="0" cy="771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  <p:sp>
                <p:nvSpPr>
                  <p:cNvPr id="185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580" y="1263"/>
                    <a:ext cx="0" cy="771"/>
                  </a:xfrm>
                  <a:prstGeom prst="line">
                    <a:avLst/>
                  </a:prstGeom>
                  <a:noFill/>
                  <a:ln w="76200">
                    <a:solidFill>
                      <a:srgbClr val="6633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s-AR" sz="2400">
                      <a:solidFill>
                        <a:srgbClr val="000000"/>
                      </a:solidFill>
                      <a:latin typeface="Arial" panose="020B0604020202020204" pitchFamily="34" charset="0"/>
                    </a:endParaRPr>
                  </a:p>
                </p:txBody>
              </p:sp>
            </p:grpSp>
            <p:cxnSp>
              <p:nvCxnSpPr>
                <p:cNvPr id="180" name="118 Conector recto"/>
                <p:cNvCxnSpPr/>
                <p:nvPr/>
              </p:nvCxnSpPr>
              <p:spPr>
                <a:xfrm flipH="1">
                  <a:off x="4267737" y="2862077"/>
                  <a:ext cx="394416" cy="296940"/>
                </a:xfrm>
                <a:prstGeom prst="line">
                  <a:avLst/>
                </a:prstGeom>
                <a:ln w="7620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1" name="Line 216"/>
                <p:cNvSpPr>
                  <a:spLocks noChangeShapeType="1"/>
                </p:cNvSpPr>
                <p:nvPr/>
              </p:nvSpPr>
              <p:spPr bwMode="auto">
                <a:xfrm>
                  <a:off x="4477824" y="3428994"/>
                  <a:ext cx="0" cy="1160618"/>
                </a:xfrm>
                <a:prstGeom prst="line">
                  <a:avLst/>
                </a:prstGeom>
                <a:noFill/>
                <a:ln w="76200">
                  <a:solidFill>
                    <a:srgbClr val="6633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s-AR" sz="2400">
                    <a:solidFill>
                      <a:srgbClr val="000000"/>
                    </a:solidFill>
                    <a:latin typeface="Arial" panose="020B0604020202020204" pitchFamily="34" charset="0"/>
                  </a:endParaRPr>
                </a:p>
              </p:txBody>
            </p:sp>
            <p:cxnSp>
              <p:nvCxnSpPr>
                <p:cNvPr id="182" name="120 Conector recto"/>
                <p:cNvCxnSpPr/>
                <p:nvPr/>
              </p:nvCxnSpPr>
              <p:spPr>
                <a:xfrm flipH="1">
                  <a:off x="4329984" y="3207662"/>
                  <a:ext cx="394416" cy="296940"/>
                </a:xfrm>
                <a:prstGeom prst="line">
                  <a:avLst/>
                </a:prstGeom>
                <a:ln w="76200">
                  <a:solidFill>
                    <a:srgbClr val="66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10" name="Paralelogramo 209"/>
            <p:cNvSpPr/>
            <p:nvPr/>
          </p:nvSpPr>
          <p:spPr>
            <a:xfrm rot="19618574">
              <a:off x="4476100" y="4161561"/>
              <a:ext cx="1429711" cy="1648675"/>
            </a:xfrm>
            <a:prstGeom prst="parallelogram">
              <a:avLst>
                <a:gd name="adj" fmla="val 75257"/>
              </a:avLst>
            </a:prstGeom>
            <a:solidFill>
              <a:srgbClr val="FF7C8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400">
                <a:solidFill>
                  <a:srgbClr val="FFFFFF"/>
                </a:solidFill>
              </a:endParaRPr>
            </a:p>
          </p:txBody>
        </p:sp>
        <p:sp>
          <p:nvSpPr>
            <p:cNvPr id="211" name="Paralelogramo 210"/>
            <p:cNvSpPr/>
            <p:nvPr/>
          </p:nvSpPr>
          <p:spPr>
            <a:xfrm rot="19618574">
              <a:off x="4842166" y="3974206"/>
              <a:ext cx="1429711" cy="1648675"/>
            </a:xfrm>
            <a:prstGeom prst="parallelogram">
              <a:avLst>
                <a:gd name="adj" fmla="val 75257"/>
              </a:avLst>
            </a:prstGeom>
            <a:solidFill>
              <a:srgbClr val="FF7C8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400">
                <a:solidFill>
                  <a:srgbClr val="FFFFFF"/>
                </a:solidFill>
              </a:endParaRPr>
            </a:p>
          </p:txBody>
        </p:sp>
        <p:sp>
          <p:nvSpPr>
            <p:cNvPr id="212" name="Paralelogramo 211"/>
            <p:cNvSpPr/>
            <p:nvPr/>
          </p:nvSpPr>
          <p:spPr>
            <a:xfrm rot="19618574">
              <a:off x="5236037" y="3702520"/>
              <a:ext cx="1429711" cy="1648675"/>
            </a:xfrm>
            <a:prstGeom prst="parallelogram">
              <a:avLst>
                <a:gd name="adj" fmla="val 75257"/>
              </a:avLst>
            </a:prstGeom>
            <a:solidFill>
              <a:srgbClr val="FF7C8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400">
                <a:solidFill>
                  <a:srgbClr val="FFFFFF"/>
                </a:solidFill>
              </a:endParaRPr>
            </a:p>
          </p:txBody>
        </p:sp>
        <p:sp>
          <p:nvSpPr>
            <p:cNvPr id="213" name="Paralelogramo 212"/>
            <p:cNvSpPr/>
            <p:nvPr/>
          </p:nvSpPr>
          <p:spPr>
            <a:xfrm rot="19618574">
              <a:off x="5621091" y="3451100"/>
              <a:ext cx="1429711" cy="1648675"/>
            </a:xfrm>
            <a:prstGeom prst="parallelogram">
              <a:avLst>
                <a:gd name="adj" fmla="val 75257"/>
              </a:avLst>
            </a:prstGeom>
            <a:solidFill>
              <a:srgbClr val="FF7C8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rgbClr val="FFFFFF"/>
                </a:solidFill>
              </a:endParaRPr>
            </a:p>
          </p:txBody>
        </p:sp>
        <p:sp>
          <p:nvSpPr>
            <p:cNvPr id="220" name="Paralelogramo 219"/>
            <p:cNvSpPr/>
            <p:nvPr/>
          </p:nvSpPr>
          <p:spPr>
            <a:xfrm rot="19618574">
              <a:off x="4309437" y="3745418"/>
              <a:ext cx="2942389" cy="1648675"/>
            </a:xfrm>
            <a:prstGeom prst="parallelogram">
              <a:avLst>
                <a:gd name="adj" fmla="val 66031"/>
              </a:avLst>
            </a:prstGeom>
            <a:solidFill>
              <a:srgbClr val="66CCFF">
                <a:alpha val="52157"/>
              </a:srgbClr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>
                <a:solidFill>
                  <a:srgbClr val="FFFFFF"/>
                </a:solidFill>
              </a:endParaRPr>
            </a:p>
          </p:txBody>
        </p:sp>
        <p:cxnSp>
          <p:nvCxnSpPr>
            <p:cNvPr id="221" name="Conector recto 220"/>
            <p:cNvCxnSpPr/>
            <p:nvPr/>
          </p:nvCxnSpPr>
          <p:spPr>
            <a:xfrm flipV="1">
              <a:off x="4993023" y="4935779"/>
              <a:ext cx="1531848" cy="973052"/>
            </a:xfrm>
            <a:prstGeom prst="line">
              <a:avLst/>
            </a:prstGeom>
            <a:ln w="76200">
              <a:solidFill>
                <a:srgbClr val="CC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Conector recto 221"/>
            <p:cNvCxnSpPr/>
            <p:nvPr/>
          </p:nvCxnSpPr>
          <p:spPr>
            <a:xfrm flipV="1">
              <a:off x="4931354" y="4594033"/>
              <a:ext cx="1596541" cy="970848"/>
            </a:xfrm>
            <a:prstGeom prst="line">
              <a:avLst/>
            </a:prstGeom>
            <a:ln w="76200">
              <a:solidFill>
                <a:srgbClr val="CC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Conector recto 222"/>
            <p:cNvCxnSpPr/>
            <p:nvPr/>
          </p:nvCxnSpPr>
          <p:spPr>
            <a:xfrm flipV="1">
              <a:off x="4937262" y="3907585"/>
              <a:ext cx="1532655" cy="961722"/>
            </a:xfrm>
            <a:prstGeom prst="line">
              <a:avLst/>
            </a:prstGeom>
            <a:ln w="76200">
              <a:solidFill>
                <a:srgbClr val="CC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Conector recto 223"/>
            <p:cNvCxnSpPr/>
            <p:nvPr/>
          </p:nvCxnSpPr>
          <p:spPr>
            <a:xfrm flipV="1">
              <a:off x="4931354" y="4238369"/>
              <a:ext cx="1580640" cy="922305"/>
            </a:xfrm>
            <a:prstGeom prst="line">
              <a:avLst/>
            </a:prstGeom>
            <a:ln w="76200">
              <a:solidFill>
                <a:srgbClr val="CC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Conector recto 226"/>
            <p:cNvCxnSpPr/>
            <p:nvPr/>
          </p:nvCxnSpPr>
          <p:spPr>
            <a:xfrm flipV="1">
              <a:off x="4942156" y="3562082"/>
              <a:ext cx="1532655" cy="961722"/>
            </a:xfrm>
            <a:prstGeom prst="line">
              <a:avLst/>
            </a:prstGeom>
            <a:ln w="76200">
              <a:solidFill>
                <a:srgbClr val="CC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Conector recto 228"/>
            <p:cNvCxnSpPr/>
            <p:nvPr/>
          </p:nvCxnSpPr>
          <p:spPr>
            <a:xfrm flipV="1">
              <a:off x="4942061" y="3277414"/>
              <a:ext cx="1532655" cy="961722"/>
            </a:xfrm>
            <a:prstGeom prst="line">
              <a:avLst/>
            </a:prstGeom>
            <a:ln w="76200">
              <a:solidFill>
                <a:srgbClr val="CC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Cilindro 12"/>
            <p:cNvSpPr/>
            <p:nvPr/>
          </p:nvSpPr>
          <p:spPr>
            <a:xfrm rot="14219537">
              <a:off x="5755360" y="4238584"/>
              <a:ext cx="57456" cy="1925056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400">
                <a:solidFill>
                  <a:srgbClr val="FFFFFF"/>
                </a:solidFill>
              </a:endParaRPr>
            </a:p>
          </p:txBody>
        </p:sp>
        <p:sp>
          <p:nvSpPr>
            <p:cNvPr id="230" name="Cilindro 229"/>
            <p:cNvSpPr/>
            <p:nvPr/>
          </p:nvSpPr>
          <p:spPr>
            <a:xfrm rot="14219537">
              <a:off x="5727522" y="3950792"/>
              <a:ext cx="45719" cy="1888462"/>
            </a:xfrm>
            <a:prstGeom prst="can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400">
                <a:solidFill>
                  <a:srgbClr val="FFFFFF"/>
                </a:solidFill>
              </a:endParaRPr>
            </a:p>
          </p:txBody>
        </p:sp>
        <p:sp>
          <p:nvSpPr>
            <p:cNvPr id="233" name="Paralelogramo 232"/>
            <p:cNvSpPr/>
            <p:nvPr/>
          </p:nvSpPr>
          <p:spPr>
            <a:xfrm rot="19618574">
              <a:off x="4374663" y="4022638"/>
              <a:ext cx="1995561" cy="1648675"/>
            </a:xfrm>
            <a:prstGeom prst="parallelogram">
              <a:avLst>
                <a:gd name="adj" fmla="val 66031"/>
              </a:avLst>
            </a:prstGeom>
            <a:solidFill>
              <a:schemeClr val="bg1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 sz="1400">
                <a:solidFill>
                  <a:srgbClr val="FFFFFF"/>
                </a:solidFill>
              </a:endParaRPr>
            </a:p>
          </p:txBody>
        </p:sp>
        <p:grpSp>
          <p:nvGrpSpPr>
            <p:cNvPr id="22" name="Grupo 21"/>
            <p:cNvGrpSpPr/>
            <p:nvPr/>
          </p:nvGrpSpPr>
          <p:grpSpPr>
            <a:xfrm>
              <a:off x="4663298" y="2931364"/>
              <a:ext cx="734496" cy="1334824"/>
              <a:chOff x="8039817" y="959590"/>
              <a:chExt cx="734496" cy="1334824"/>
            </a:xfrm>
          </p:grpSpPr>
          <p:sp>
            <p:nvSpPr>
              <p:cNvPr id="19" name="CuadroTexto 18"/>
              <p:cNvSpPr txBox="1"/>
              <p:nvPr/>
            </p:nvSpPr>
            <p:spPr>
              <a:xfrm>
                <a:off x="8039817" y="959590"/>
                <a:ext cx="73449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sz="1400" dirty="0" smtClean="0">
                    <a:solidFill>
                      <a:srgbClr val="000000"/>
                    </a:solidFill>
                  </a:rPr>
                  <a:t>aislante</a:t>
                </a:r>
                <a:endParaRPr lang="es-AR" sz="14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1" name="Conector recto de flecha 20"/>
              <p:cNvCxnSpPr/>
              <p:nvPr/>
            </p:nvCxnSpPr>
            <p:spPr>
              <a:xfrm>
                <a:off x="8525437" y="1283081"/>
                <a:ext cx="92847" cy="101133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6" name="Grupo 245"/>
            <p:cNvGrpSpPr/>
            <p:nvPr/>
          </p:nvGrpSpPr>
          <p:grpSpPr>
            <a:xfrm>
              <a:off x="5299866" y="2385654"/>
              <a:ext cx="1176925" cy="1421751"/>
              <a:chOff x="8039817" y="959590"/>
              <a:chExt cx="1176925" cy="1421751"/>
            </a:xfrm>
          </p:grpSpPr>
          <p:sp>
            <p:nvSpPr>
              <p:cNvPr id="247" name="CuadroTexto 246"/>
              <p:cNvSpPr txBox="1"/>
              <p:nvPr/>
            </p:nvSpPr>
            <p:spPr>
              <a:xfrm>
                <a:off x="8039817" y="959590"/>
                <a:ext cx="11769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sz="1400" dirty="0" smtClean="0">
                    <a:solidFill>
                      <a:srgbClr val="000000"/>
                    </a:solidFill>
                  </a:rPr>
                  <a:t>Barrera vapor</a:t>
                </a:r>
                <a:endParaRPr lang="es-AR" sz="14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48" name="Conector recto de flecha 247"/>
              <p:cNvCxnSpPr/>
              <p:nvPr/>
            </p:nvCxnSpPr>
            <p:spPr>
              <a:xfrm>
                <a:off x="8525435" y="1283081"/>
                <a:ext cx="97932" cy="1098260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9" name="Grupo 248"/>
            <p:cNvGrpSpPr/>
            <p:nvPr/>
          </p:nvGrpSpPr>
          <p:grpSpPr>
            <a:xfrm>
              <a:off x="5883416" y="1498081"/>
              <a:ext cx="1263487" cy="1775385"/>
              <a:chOff x="8039817" y="959590"/>
              <a:chExt cx="1263487" cy="1775385"/>
            </a:xfrm>
          </p:grpSpPr>
          <p:sp>
            <p:nvSpPr>
              <p:cNvPr id="250" name="CuadroTexto 249"/>
              <p:cNvSpPr txBox="1"/>
              <p:nvPr/>
            </p:nvSpPr>
            <p:spPr>
              <a:xfrm>
                <a:off x="8039817" y="959590"/>
                <a:ext cx="126348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sz="1400" dirty="0">
                    <a:solidFill>
                      <a:srgbClr val="000000"/>
                    </a:solidFill>
                  </a:rPr>
                  <a:t>l</a:t>
                </a:r>
                <a:r>
                  <a:rPr lang="es-AR" sz="1400" dirty="0" smtClean="0">
                    <a:solidFill>
                      <a:srgbClr val="000000"/>
                    </a:solidFill>
                  </a:rPr>
                  <a:t>istones 1 x 3 “</a:t>
                </a:r>
              </a:p>
              <a:p>
                <a:r>
                  <a:rPr lang="es-AR" sz="1400" dirty="0">
                    <a:solidFill>
                      <a:srgbClr val="000000"/>
                    </a:solidFill>
                  </a:rPr>
                  <a:t>c</a:t>
                </a:r>
                <a:r>
                  <a:rPr lang="es-AR" sz="1400" dirty="0" smtClean="0">
                    <a:solidFill>
                      <a:srgbClr val="000000"/>
                    </a:solidFill>
                  </a:rPr>
                  <a:t>ada 40 cm</a:t>
                </a:r>
                <a:endParaRPr lang="es-AR" sz="14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51" name="Conector recto de flecha 250"/>
              <p:cNvCxnSpPr/>
              <p:nvPr/>
            </p:nvCxnSpPr>
            <p:spPr>
              <a:xfrm>
                <a:off x="8614735" y="1498417"/>
                <a:ext cx="11583" cy="1236558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2" name="Grupo 251"/>
            <p:cNvGrpSpPr/>
            <p:nvPr/>
          </p:nvGrpSpPr>
          <p:grpSpPr>
            <a:xfrm>
              <a:off x="6469917" y="1228140"/>
              <a:ext cx="2877292" cy="3521772"/>
              <a:chOff x="7424683" y="959590"/>
              <a:chExt cx="2877292" cy="3521772"/>
            </a:xfrm>
          </p:grpSpPr>
          <p:sp>
            <p:nvSpPr>
              <p:cNvPr id="253" name="CuadroTexto 252"/>
              <p:cNvSpPr txBox="1"/>
              <p:nvPr/>
            </p:nvSpPr>
            <p:spPr>
              <a:xfrm>
                <a:off x="8039817" y="959590"/>
                <a:ext cx="226215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sz="1400" dirty="0" smtClean="0">
                    <a:solidFill>
                      <a:srgbClr val="000000"/>
                    </a:solidFill>
                  </a:rPr>
                  <a:t>Cañerías: luz –agua-gas- </a:t>
                </a:r>
                <a:r>
                  <a:rPr lang="es-AR" sz="1400" dirty="0" err="1" smtClean="0">
                    <a:solidFill>
                      <a:srgbClr val="000000"/>
                    </a:solidFill>
                  </a:rPr>
                  <a:t>etc</a:t>
                </a:r>
                <a:endParaRPr lang="es-AR" sz="14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54" name="Conector recto de flecha 253"/>
              <p:cNvCxnSpPr/>
              <p:nvPr/>
            </p:nvCxnSpPr>
            <p:spPr>
              <a:xfrm flipH="1">
                <a:off x="7424683" y="1283081"/>
                <a:ext cx="1100752" cy="3198281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5" name="Grupo 254"/>
            <p:cNvGrpSpPr/>
            <p:nvPr/>
          </p:nvGrpSpPr>
          <p:grpSpPr>
            <a:xfrm>
              <a:off x="3201925" y="4909051"/>
              <a:ext cx="2098782" cy="739154"/>
              <a:chOff x="8039817" y="959100"/>
              <a:chExt cx="2098782" cy="739154"/>
            </a:xfrm>
          </p:grpSpPr>
          <p:sp>
            <p:nvSpPr>
              <p:cNvPr id="256" name="CuadroTexto 255"/>
              <p:cNvSpPr txBox="1"/>
              <p:nvPr/>
            </p:nvSpPr>
            <p:spPr>
              <a:xfrm>
                <a:off x="8039817" y="959590"/>
                <a:ext cx="1377300" cy="73866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AR" sz="1400" dirty="0" smtClean="0">
                    <a:solidFill>
                      <a:srgbClr val="000000"/>
                    </a:solidFill>
                  </a:rPr>
                  <a:t>Acabado interno</a:t>
                </a:r>
              </a:p>
              <a:p>
                <a:r>
                  <a:rPr lang="es-AR" sz="1400" dirty="0" smtClean="0">
                    <a:solidFill>
                      <a:srgbClr val="000000"/>
                    </a:solidFill>
                  </a:rPr>
                  <a:t>Yeso-madera-</a:t>
                </a:r>
              </a:p>
              <a:p>
                <a:r>
                  <a:rPr lang="es-AR" sz="1400" dirty="0" err="1" smtClean="0">
                    <a:solidFill>
                      <a:srgbClr val="000000"/>
                    </a:solidFill>
                  </a:rPr>
                  <a:t>Mdf</a:t>
                </a:r>
                <a:r>
                  <a:rPr lang="es-AR" sz="1400" dirty="0" smtClean="0">
                    <a:solidFill>
                      <a:srgbClr val="000000"/>
                    </a:solidFill>
                  </a:rPr>
                  <a:t> -</a:t>
                </a:r>
                <a:r>
                  <a:rPr lang="es-AR" sz="1400" dirty="0" err="1" smtClean="0">
                    <a:solidFill>
                      <a:srgbClr val="000000"/>
                    </a:solidFill>
                  </a:rPr>
                  <a:t>etc</a:t>
                </a:r>
                <a:endParaRPr lang="es-AR" sz="1400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257" name="Conector recto de flecha 256"/>
              <p:cNvCxnSpPr/>
              <p:nvPr/>
            </p:nvCxnSpPr>
            <p:spPr>
              <a:xfrm flipV="1">
                <a:off x="9283271" y="959100"/>
                <a:ext cx="855328" cy="285925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87030569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_Diseño predeterminado">
  <a:themeElements>
    <a:clrScheme name="Diseño predeterminad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552</Words>
  <Application>Microsoft Office PowerPoint</Application>
  <PresentationFormat>Panorámica</PresentationFormat>
  <Paragraphs>114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11_Diseño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Martin Sanchez Acosta</dc:creator>
  <cp:lastModifiedBy>Martin Sanchez Acosta</cp:lastModifiedBy>
  <cp:revision>35</cp:revision>
  <dcterms:created xsi:type="dcterms:W3CDTF">2017-05-12T14:00:21Z</dcterms:created>
  <dcterms:modified xsi:type="dcterms:W3CDTF">2017-08-14T17:39:43Z</dcterms:modified>
</cp:coreProperties>
</file>